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9.xml.rels" ContentType="application/vnd.openxmlformats-package.relationships+xml"/>
  <Override PartName="/ppt/slideMasters/_rels/slideMaster10.xml.rels" ContentType="application/vnd.openxmlformats-package.relationships+xml"/>
  <Override PartName="/ppt/slideMasters/_rels/slideMaster11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_rels/presentation.xml.rels" ContentType="application/vnd.openxmlformats-package.relationshi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presProps.xml" ContentType="application/vnd.openxmlformats-officedocument.presentationml.presProps+xml"/>
  <Override PartName="/ppt/media/image1.png" ContentType="image/png"/>
  <Override PartName="/ppt/media/image2.jpeg" ContentType="image/jpeg"/>
  <Override PartName="/ppt/media/image8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media/image7.png" ContentType="image/png"/>
  <Override PartName="/ppt/media/image9.png" ContentType="image/png"/>
  <Override PartName="/ppt/media/image10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0" r:id="rId3"/>
    <p:sldMasterId id="2147483652" r:id="rId4"/>
    <p:sldMasterId id="2147483654" r:id="rId5"/>
    <p:sldMasterId id="2147483656" r:id="rId6"/>
    <p:sldMasterId id="2147483658" r:id="rId7"/>
    <p:sldMasterId id="2147483660" r:id="rId8"/>
    <p:sldMasterId id="2147483662" r:id="rId9"/>
    <p:sldMasterId id="2147483664" r:id="rId10"/>
    <p:sldMasterId id="2147483666" r:id="rId11"/>
    <p:sldMasterId id="2147483668" r:id="rId12"/>
  </p:sldMasterIdLst>
  <p:sldIdLst>
    <p:sldId id="256" r:id="rId13"/>
    <p:sldId id="257" r:id="rId14"/>
    <p:sldId id="258" r:id="rId15"/>
    <p:sldId id="259" r:id="rId16"/>
    <p:sldId id="260" r:id="rId17"/>
    <p:sldId id="261" r:id="rId18"/>
    <p:sldId id="262" r:id="rId19"/>
    <p:sldId id="263" r:id="rId20"/>
  </p:sldIdLst>
  <p:sldSz cx="12192000" cy="6858000"/>
  <p:notesSz cx="7772400" cy="10058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slide" Target="slides/slide1.xml"/><Relationship Id="rId14" Type="http://schemas.openxmlformats.org/officeDocument/2006/relationships/slide" Target="slides/slide2.xml"/><Relationship Id="rId15" Type="http://schemas.openxmlformats.org/officeDocument/2006/relationships/slide" Target="slides/slide3.xml"/><Relationship Id="rId16" Type="http://schemas.openxmlformats.org/officeDocument/2006/relationships/slide" Target="slides/slide4.xml"/><Relationship Id="rId17" Type="http://schemas.openxmlformats.org/officeDocument/2006/relationships/slide" Target="slides/slide5.xml"/><Relationship Id="rId18" Type="http://schemas.openxmlformats.org/officeDocument/2006/relationships/slide" Target="slides/slide6.xml"/><Relationship Id="rId19" Type="http://schemas.openxmlformats.org/officeDocument/2006/relationships/slide" Target="slides/slide7.xml"/><Relationship Id="rId20" Type="http://schemas.openxmlformats.org/officeDocument/2006/relationships/slide" Target="slides/slide8.xml"/><Relationship Id="rId21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bg-BG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4D21DB42-64BA-44D4-AF36-8D2D58348320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0"/>
          </p:nvPr>
        </p:nvSpPr>
        <p:spPr/>
        <p:txBody>
          <a:bodyPr/>
          <a:p>
            <a:fld id="{77FC8B8C-AA0E-41B8-B498-2C6AA0C93A34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28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3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3"/>
          </p:nvPr>
        </p:nvSpPr>
        <p:spPr/>
        <p:txBody>
          <a:bodyPr/>
          <a:p>
            <a:fld id="{D78C77EA-2628-4625-B324-BE720A6B12A8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6AD4E7D2-F56B-44AF-9189-0BF8D6E24FEB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51ED6CEC-424E-4365-92A1-EBBE33215E5E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bg-BG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bg-BG" sz="2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E1CBEEEB-A023-448A-A38A-FCD4303258CC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29C66E19-5012-4649-97B9-9B39F812E119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bg-BG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bg-BG" sz="2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bg-BG" sz="2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8"/>
          </p:nvPr>
        </p:nvSpPr>
        <p:spPr/>
        <p:txBody>
          <a:bodyPr/>
          <a:p>
            <a:fld id="{82CEB567-12A3-4818-A8C1-E8F6BEDD1F15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1"/>
          </p:nvPr>
        </p:nvSpPr>
        <p:spPr/>
        <p:txBody>
          <a:bodyPr/>
          <a:p>
            <a:fld id="{8C2C204E-4BE8-4E66-9FF3-4AD28291D723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bg-BG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4"/>
          </p:nvPr>
        </p:nvSpPr>
        <p:spPr/>
        <p:txBody>
          <a:bodyPr/>
          <a:p>
            <a:fld id="{B03CA500-3049-49CF-AF9C-FC4D8A3C85A3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2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7"/>
          </p:nvPr>
        </p:nvSpPr>
        <p:spPr/>
        <p:txBody>
          <a:bodyPr/>
          <a:p>
            <a:fld id="{00818068-291D-4DD2-A476-1509EFF81C1A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2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slideLayout" Target="../slideLayouts/slideLayout10.xml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slideLayout" Target="../slideLayouts/slideLayout11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2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3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4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5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slideLayout" Target="../slideLayouts/slideLayout6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slideLayout" Target="../slideLayouts/slideLayout7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slideLayout" Target="../slideLayouts/slideLayout8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slideLayout" Target="../slideLayouts/slideLayout9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algn="ctr" defTabSz="914400">
              <a:lnSpc>
                <a:spcPct val="90000"/>
              </a:lnSpc>
              <a:buNone/>
            </a:pPr>
            <a:r>
              <a:rPr b="0" lang="en-US" sz="6000" spc="-1" strike="noStrike">
                <a:solidFill>
                  <a:schemeClr val="dk1"/>
                </a:solidFill>
                <a:latin typeface="Calibri Light"/>
              </a:rPr>
              <a:t>Click to edit Master title style</a:t>
            </a:r>
            <a:endParaRPr b="0" lang="bg-BG" sz="60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dt" idx="1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bg-BG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bg-BG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&lt;date/time&gt;</a:t>
            </a:r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 idx="2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 idx="3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bg-BG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F0D6E87C-1C3C-45E0-A7E2-5920C67E1F78}" type="slidenum">
              <a:rPr b="0" lang="bg-BG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bg-BG" sz="2800" spc="-1" strike="noStrike">
                <a:solidFill>
                  <a:schemeClr val="dk1"/>
                </a:solidFill>
                <a:latin typeface="Calibri"/>
              </a:rPr>
              <a:t>Click to edit the outline text format</a:t>
            </a:r>
            <a:endParaRPr b="0" lang="bg-BG" sz="28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bg-BG" sz="2000" spc="-1" strike="noStrike">
                <a:solidFill>
                  <a:schemeClr val="dk1"/>
                </a:solidFill>
                <a:latin typeface="Calibri"/>
              </a:rPr>
              <a:t>Second Outline Level</a:t>
            </a:r>
            <a:endParaRPr b="0" lang="bg-BG" sz="20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bg-BG" sz="1800" spc="-1" strike="noStrike">
                <a:solidFill>
                  <a:schemeClr val="dk1"/>
                </a:solidFill>
                <a:latin typeface="Calibri"/>
              </a:rPr>
              <a:t>Third Outline Level</a:t>
            </a:r>
            <a:endParaRPr b="0" lang="bg-BG" sz="18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bg-BG" sz="1800" spc="-1" strike="noStrike">
                <a:solidFill>
                  <a:schemeClr val="dk1"/>
                </a:solidFill>
                <a:latin typeface="Calibri"/>
              </a:rPr>
              <a:t>Fourth Outline Level</a:t>
            </a:r>
            <a:endParaRPr b="0" lang="bg-BG" sz="18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bg-BG" sz="2000" spc="-1" strike="noStrike">
                <a:solidFill>
                  <a:schemeClr val="dk1"/>
                </a:solidFill>
                <a:latin typeface="Calibri"/>
              </a:rPr>
              <a:t>Fifth Outline Level</a:t>
            </a:r>
            <a:endParaRPr b="0" lang="bg-BG" sz="20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bg-BG" sz="2000" spc="-1" strike="noStrike">
                <a:solidFill>
                  <a:schemeClr val="dk1"/>
                </a:solidFill>
                <a:latin typeface="Calibri"/>
              </a:rPr>
              <a:t>Sixth Outline Level</a:t>
            </a:r>
            <a:endParaRPr b="0" lang="bg-BG" sz="20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bg-BG" sz="2000" spc="-1" strike="noStrike">
                <a:solidFill>
                  <a:schemeClr val="dk1"/>
                </a:solidFill>
                <a:latin typeface="Calibri"/>
              </a:rPr>
              <a:t>Seventh Outline Level</a:t>
            </a:r>
            <a:endParaRPr b="0" lang="bg-BG" sz="20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839880" y="457200"/>
            <a:ext cx="3931920" cy="1599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en-US" sz="3200" spc="-1" strike="noStrike">
                <a:solidFill>
                  <a:schemeClr val="dk1"/>
                </a:solidFill>
                <a:latin typeface="Calibri Light"/>
              </a:rPr>
              <a:t>Click to edit Master title style</a:t>
            </a:r>
            <a:endParaRPr b="0" lang="bg-BG" sz="32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5183280" y="987480"/>
            <a:ext cx="6171840" cy="4873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chemeClr val="dk1"/>
                </a:solidFill>
                <a:latin typeface="Calibri"/>
              </a:rPr>
              <a:t>Click to edit Master text styles</a:t>
            </a:r>
            <a:endParaRPr b="0" lang="bg-BG" sz="3200" spc="-1" strike="noStrike">
              <a:solidFill>
                <a:schemeClr val="dk1"/>
              </a:solidFill>
              <a:latin typeface="Calibri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chemeClr val="dk1"/>
                </a:solidFill>
                <a:latin typeface="Calibri"/>
              </a:rPr>
              <a:t>Second level</a:t>
            </a:r>
            <a:endParaRPr b="0" lang="bg-BG" sz="2800" spc="-1" strike="noStrike">
              <a:solidFill>
                <a:schemeClr val="dk1"/>
              </a:solidFill>
              <a:latin typeface="Calibri"/>
            </a:endParaRPr>
          </a:p>
          <a:p>
            <a:pPr lvl="2" marL="11430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chemeClr val="dk1"/>
                </a:solidFill>
                <a:latin typeface="Calibri"/>
              </a:rPr>
              <a:t>Third level</a:t>
            </a:r>
            <a:endParaRPr b="0" lang="bg-BG" sz="2400" spc="-1" strike="noStrike">
              <a:solidFill>
                <a:schemeClr val="dk1"/>
              </a:solidFill>
              <a:latin typeface="Calibri"/>
            </a:endParaRPr>
          </a:p>
          <a:p>
            <a:pPr lvl="3" marL="16002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Fourth level</a:t>
            </a:r>
            <a:endParaRPr b="0" lang="bg-BG" sz="2000" spc="-1" strike="noStrike">
              <a:solidFill>
                <a:schemeClr val="dk1"/>
              </a:solidFill>
              <a:latin typeface="Calibri"/>
            </a:endParaRPr>
          </a:p>
          <a:p>
            <a:pPr lvl="4" marL="20574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Fifth level</a:t>
            </a:r>
            <a:endParaRPr b="0" lang="bg-BG" sz="20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 type="body"/>
          </p:nvPr>
        </p:nvSpPr>
        <p:spPr>
          <a:xfrm>
            <a:off x="839880" y="2057400"/>
            <a:ext cx="3931920" cy="3811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600" spc="-1" strike="noStrike">
                <a:solidFill>
                  <a:schemeClr val="dk1"/>
                </a:solidFill>
                <a:latin typeface="Calibri"/>
              </a:rPr>
              <a:t>Click to edit Master text styles</a:t>
            </a:r>
            <a:endParaRPr b="0" lang="bg-BG" sz="16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57" name="PlaceHolder 4"/>
          <p:cNvSpPr>
            <a:spLocks noGrp="1"/>
          </p:cNvSpPr>
          <p:nvPr>
            <p:ph type="dt" idx="28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bg-BG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bg-BG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&lt;date/time&gt;</a:t>
            </a:r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8" name="PlaceHolder 5"/>
          <p:cNvSpPr>
            <a:spLocks noGrp="1"/>
          </p:cNvSpPr>
          <p:nvPr>
            <p:ph type="ftr" idx="29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9" name="PlaceHolder 6"/>
          <p:cNvSpPr>
            <a:spLocks noGrp="1"/>
          </p:cNvSpPr>
          <p:nvPr>
            <p:ph type="sldNum" idx="30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bg-BG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0E064F54-C450-4FA9-81B2-2205A37BF361}" type="slidenum">
              <a:rPr b="0" lang="bg-BG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7" r:id="rId2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839880" y="457200"/>
            <a:ext cx="3931920" cy="1599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en-US" sz="3200" spc="-1" strike="noStrike">
                <a:solidFill>
                  <a:schemeClr val="dk1"/>
                </a:solidFill>
                <a:latin typeface="Calibri Light"/>
              </a:rPr>
              <a:t>Click to edit Master title style</a:t>
            </a:r>
            <a:endParaRPr b="0" lang="bg-BG" sz="32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5183280" y="987480"/>
            <a:ext cx="6171840" cy="4873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bg-BG" sz="3200" spc="-1" strike="noStrike">
                <a:solidFill>
                  <a:schemeClr val="dk1"/>
                </a:solidFill>
                <a:latin typeface="Calibri"/>
              </a:rPr>
              <a:t>Click to edit the outline text format</a:t>
            </a:r>
            <a:endParaRPr b="0" lang="bg-BG" sz="32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bg-BG" sz="3200" spc="-1" strike="noStrike">
                <a:solidFill>
                  <a:schemeClr val="dk1"/>
                </a:solidFill>
                <a:latin typeface="Calibri"/>
              </a:rPr>
              <a:t>Second Outline Level</a:t>
            </a:r>
            <a:endParaRPr b="0" lang="bg-BG" sz="32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bg-BG" sz="3200" spc="-1" strike="noStrike">
                <a:solidFill>
                  <a:schemeClr val="dk1"/>
                </a:solidFill>
                <a:latin typeface="Calibri"/>
              </a:rPr>
              <a:t>Third Outline Level</a:t>
            </a:r>
            <a:endParaRPr b="0" lang="bg-BG" sz="32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bg-BG" sz="3200" spc="-1" strike="noStrike">
                <a:solidFill>
                  <a:schemeClr val="dk1"/>
                </a:solidFill>
                <a:latin typeface="Calibri"/>
              </a:rPr>
              <a:t>Fourth Outline Level</a:t>
            </a:r>
            <a:endParaRPr b="0" lang="bg-BG" sz="32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bg-BG" sz="3200" spc="-1" strike="noStrike">
                <a:solidFill>
                  <a:schemeClr val="dk1"/>
                </a:solidFill>
                <a:latin typeface="Calibri"/>
              </a:rPr>
              <a:t>Fifth Outline Level</a:t>
            </a:r>
            <a:endParaRPr b="0" lang="bg-BG" sz="32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bg-BG" sz="3200" spc="-1" strike="noStrike">
                <a:solidFill>
                  <a:schemeClr val="dk1"/>
                </a:solidFill>
                <a:latin typeface="Calibri"/>
              </a:rPr>
              <a:t>Sixth Outline Level</a:t>
            </a:r>
            <a:endParaRPr b="0" lang="bg-BG" sz="32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bg-BG" sz="3200" spc="-1" strike="noStrike">
                <a:solidFill>
                  <a:schemeClr val="dk1"/>
                </a:solidFill>
                <a:latin typeface="Calibri"/>
              </a:rPr>
              <a:t>Seventh Outline Level</a:t>
            </a:r>
            <a:endParaRPr b="0" lang="bg-BG" sz="32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 type="body"/>
          </p:nvPr>
        </p:nvSpPr>
        <p:spPr>
          <a:xfrm>
            <a:off x="839880" y="2057400"/>
            <a:ext cx="3931920" cy="3811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600" spc="-1" strike="noStrike">
                <a:solidFill>
                  <a:schemeClr val="dk1"/>
                </a:solidFill>
                <a:latin typeface="Calibri"/>
              </a:rPr>
              <a:t>Click to edit Master text styles</a:t>
            </a:r>
            <a:endParaRPr b="0" lang="bg-BG" sz="16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63" name="PlaceHolder 4"/>
          <p:cNvSpPr>
            <a:spLocks noGrp="1"/>
          </p:cNvSpPr>
          <p:nvPr>
            <p:ph type="dt" idx="31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bg-BG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bg-BG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&lt;date/time&gt;</a:t>
            </a:r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4" name="PlaceHolder 5"/>
          <p:cNvSpPr>
            <a:spLocks noGrp="1"/>
          </p:cNvSpPr>
          <p:nvPr>
            <p:ph type="ftr" idx="32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5" name="PlaceHolder 6"/>
          <p:cNvSpPr>
            <a:spLocks noGrp="1"/>
          </p:cNvSpPr>
          <p:nvPr>
            <p:ph type="sldNum" idx="33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bg-BG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CA4632C7-0B0E-4730-951A-FDBEF0595429}" type="slidenum">
              <a:rPr b="0" lang="bg-BG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9" r:id="rId2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chemeClr val="dk1"/>
                </a:solidFill>
                <a:latin typeface="Calibri Light"/>
              </a:rPr>
              <a:t>Click to edit Master title style</a:t>
            </a:r>
            <a:endParaRPr b="0" lang="bg-BG" sz="44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 vert="eaVert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chemeClr val="dk1"/>
                </a:solidFill>
                <a:latin typeface="Calibri"/>
              </a:rPr>
              <a:t>Click to edit Master text styles</a:t>
            </a:r>
            <a:endParaRPr b="0" lang="bg-BG" sz="2800" spc="-1" strike="noStrike">
              <a:solidFill>
                <a:schemeClr val="dk1"/>
              </a:solidFill>
              <a:latin typeface="Calibri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chemeClr val="dk1"/>
                </a:solidFill>
                <a:latin typeface="Calibri"/>
              </a:rPr>
              <a:t>Second level</a:t>
            </a:r>
            <a:endParaRPr b="0" lang="bg-BG" sz="2400" spc="-1" strike="noStrike">
              <a:solidFill>
                <a:schemeClr val="dk1"/>
              </a:solidFill>
              <a:latin typeface="Calibri"/>
            </a:endParaRPr>
          </a:p>
          <a:p>
            <a:pPr lvl="2" marL="11430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Third level</a:t>
            </a:r>
            <a:endParaRPr b="0" lang="bg-BG" sz="2000" spc="-1" strike="noStrike">
              <a:solidFill>
                <a:schemeClr val="dk1"/>
              </a:solidFill>
              <a:latin typeface="Calibri"/>
            </a:endParaRPr>
          </a:p>
          <a:p>
            <a:pPr lvl="3" marL="16002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Fourth level</a:t>
            </a:r>
            <a:endParaRPr b="0" lang="bg-BG" sz="1800" spc="-1" strike="noStrike">
              <a:solidFill>
                <a:schemeClr val="dk1"/>
              </a:solidFill>
              <a:latin typeface="Calibri"/>
            </a:endParaRPr>
          </a:p>
          <a:p>
            <a:pPr lvl="4" marL="20574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Fifth level</a:t>
            </a:r>
            <a:endParaRPr b="0" lang="bg-BG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dt" idx="4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bg-BG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bg-BG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&lt;date/time&gt;</a:t>
            </a:r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0" name="PlaceHolder 4"/>
          <p:cNvSpPr>
            <a:spLocks noGrp="1"/>
          </p:cNvSpPr>
          <p:nvPr>
            <p:ph type="ftr" idx="5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1" name="PlaceHolder 5"/>
          <p:cNvSpPr>
            <a:spLocks noGrp="1"/>
          </p:cNvSpPr>
          <p:nvPr>
            <p:ph type="sldNum" idx="6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bg-BG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E85947E0-40C0-444E-937D-7FE871BE2A41}" type="slidenum">
              <a:rPr b="0" lang="bg-BG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1" r:id="rId2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8724960" y="365040"/>
            <a:ext cx="2628720" cy="5811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 vert="eaVert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chemeClr val="dk1"/>
                </a:solidFill>
                <a:latin typeface="Calibri Light"/>
              </a:rPr>
              <a:t>Click to edit Master title style</a:t>
            </a:r>
            <a:endParaRPr b="0" lang="bg-BG" sz="44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838080" y="365040"/>
            <a:ext cx="7733880" cy="5811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 vert="eaVert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chemeClr val="dk1"/>
                </a:solidFill>
                <a:latin typeface="Calibri"/>
              </a:rPr>
              <a:t>Click to edit Master text styles</a:t>
            </a:r>
            <a:endParaRPr b="0" lang="bg-BG" sz="2800" spc="-1" strike="noStrike">
              <a:solidFill>
                <a:schemeClr val="dk1"/>
              </a:solidFill>
              <a:latin typeface="Calibri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chemeClr val="dk1"/>
                </a:solidFill>
                <a:latin typeface="Calibri"/>
              </a:rPr>
              <a:t>Second level</a:t>
            </a:r>
            <a:endParaRPr b="0" lang="bg-BG" sz="2400" spc="-1" strike="noStrike">
              <a:solidFill>
                <a:schemeClr val="dk1"/>
              </a:solidFill>
              <a:latin typeface="Calibri"/>
            </a:endParaRPr>
          </a:p>
          <a:p>
            <a:pPr lvl="2" marL="11430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Third level</a:t>
            </a:r>
            <a:endParaRPr b="0" lang="bg-BG" sz="2000" spc="-1" strike="noStrike">
              <a:solidFill>
                <a:schemeClr val="dk1"/>
              </a:solidFill>
              <a:latin typeface="Calibri"/>
            </a:endParaRPr>
          </a:p>
          <a:p>
            <a:pPr lvl="3" marL="16002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Fourth level</a:t>
            </a:r>
            <a:endParaRPr b="0" lang="bg-BG" sz="1800" spc="-1" strike="noStrike">
              <a:solidFill>
                <a:schemeClr val="dk1"/>
              </a:solidFill>
              <a:latin typeface="Calibri"/>
            </a:endParaRPr>
          </a:p>
          <a:p>
            <a:pPr lvl="4" marL="20574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Fifth level</a:t>
            </a:r>
            <a:endParaRPr b="0" lang="bg-BG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dt" idx="7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bg-BG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bg-BG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&lt;date/time&gt;</a:t>
            </a:r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 type="ftr" idx="8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6" name="PlaceHolder 5"/>
          <p:cNvSpPr>
            <a:spLocks noGrp="1"/>
          </p:cNvSpPr>
          <p:nvPr>
            <p:ph type="sldNum" idx="9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bg-BG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151BCBDE-707E-49F5-8EDB-361DD2FCAA19}" type="slidenum">
              <a:rPr b="0" lang="bg-BG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3" r:id="rId2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chemeClr val="dk1"/>
                </a:solidFill>
                <a:latin typeface="Calibri Light"/>
              </a:rPr>
              <a:t>Click to edit Master title style</a:t>
            </a:r>
            <a:endParaRPr b="0" lang="bg-BG" sz="44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chemeClr val="dk1"/>
                </a:solidFill>
                <a:latin typeface="Calibri"/>
              </a:rPr>
              <a:t>Click to edit Master text styles</a:t>
            </a:r>
            <a:endParaRPr b="0" lang="bg-BG" sz="2800" spc="-1" strike="noStrike">
              <a:solidFill>
                <a:schemeClr val="dk1"/>
              </a:solidFill>
              <a:latin typeface="Calibri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chemeClr val="dk1"/>
                </a:solidFill>
                <a:latin typeface="Calibri"/>
              </a:rPr>
              <a:t>Second level</a:t>
            </a:r>
            <a:endParaRPr b="0" lang="bg-BG" sz="2400" spc="-1" strike="noStrike">
              <a:solidFill>
                <a:schemeClr val="dk1"/>
              </a:solidFill>
              <a:latin typeface="Calibri"/>
            </a:endParaRPr>
          </a:p>
          <a:p>
            <a:pPr lvl="2" marL="11430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Third level</a:t>
            </a:r>
            <a:endParaRPr b="0" lang="bg-BG" sz="2000" spc="-1" strike="noStrike">
              <a:solidFill>
                <a:schemeClr val="dk1"/>
              </a:solidFill>
              <a:latin typeface="Calibri"/>
            </a:endParaRPr>
          </a:p>
          <a:p>
            <a:pPr lvl="3" marL="16002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Fourth level</a:t>
            </a:r>
            <a:endParaRPr b="0" lang="bg-BG" sz="1800" spc="-1" strike="noStrike">
              <a:solidFill>
                <a:schemeClr val="dk1"/>
              </a:solidFill>
              <a:latin typeface="Calibri"/>
            </a:endParaRPr>
          </a:p>
          <a:p>
            <a:pPr lvl="4" marL="20574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Fifth level</a:t>
            </a:r>
            <a:endParaRPr b="0" lang="bg-BG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 type="dt" idx="10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bg-BG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bg-BG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&lt;date/time&gt;</a:t>
            </a:r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 type="ftr" idx="11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1" name="PlaceHolder 5"/>
          <p:cNvSpPr>
            <a:spLocks noGrp="1"/>
          </p:cNvSpPr>
          <p:nvPr>
            <p:ph type="sldNum" idx="12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bg-BG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1A546553-2D54-4B06-ACC2-DD188B54C03D}" type="slidenum">
              <a:rPr b="0" lang="bg-BG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5" r:id="rId2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en-US" sz="6000" spc="-1" strike="noStrike">
                <a:solidFill>
                  <a:schemeClr val="dk1"/>
                </a:solidFill>
                <a:latin typeface="Calibri Light"/>
              </a:rPr>
              <a:t>Click to edit Master title style</a:t>
            </a:r>
            <a:endParaRPr b="0" lang="bg-BG" sz="60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831960" y="4589640"/>
            <a:ext cx="10515240" cy="1499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Click to edit Master text styles</a:t>
            </a:r>
            <a:endParaRPr b="0" lang="bg-BG" sz="24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dt" idx="13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bg-BG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bg-BG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&lt;date/time&gt;</a:t>
            </a:r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 type="ftr" idx="14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8" name="PlaceHolder 5"/>
          <p:cNvSpPr>
            <a:spLocks noGrp="1"/>
          </p:cNvSpPr>
          <p:nvPr>
            <p:ph type="sldNum" idx="15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bg-BG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FE245701-8DA2-4AC1-A9A1-8D5C0C9E49E0}" type="slidenum">
              <a:rPr b="0" lang="bg-BG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7" r:id="rId2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chemeClr val="dk1"/>
                </a:solidFill>
                <a:latin typeface="Calibri Light"/>
              </a:rPr>
              <a:t>Click to edit Master title style</a:t>
            </a:r>
            <a:endParaRPr b="0" lang="bg-BG" sz="44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81120" cy="435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chemeClr val="dk1"/>
                </a:solidFill>
                <a:latin typeface="Calibri"/>
              </a:rPr>
              <a:t>Click to edit Master text styles</a:t>
            </a:r>
            <a:endParaRPr b="0" lang="bg-BG" sz="2800" spc="-1" strike="noStrike">
              <a:solidFill>
                <a:schemeClr val="dk1"/>
              </a:solidFill>
              <a:latin typeface="Calibri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chemeClr val="dk1"/>
                </a:solidFill>
                <a:latin typeface="Calibri"/>
              </a:rPr>
              <a:t>Second level</a:t>
            </a:r>
            <a:endParaRPr b="0" lang="bg-BG" sz="2400" spc="-1" strike="noStrike">
              <a:solidFill>
                <a:schemeClr val="dk1"/>
              </a:solidFill>
              <a:latin typeface="Calibri"/>
            </a:endParaRPr>
          </a:p>
          <a:p>
            <a:pPr lvl="2" marL="11430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Third level</a:t>
            </a:r>
            <a:endParaRPr b="0" lang="bg-BG" sz="2000" spc="-1" strike="noStrike">
              <a:solidFill>
                <a:schemeClr val="dk1"/>
              </a:solidFill>
              <a:latin typeface="Calibri"/>
            </a:endParaRPr>
          </a:p>
          <a:p>
            <a:pPr lvl="3" marL="16002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Fourth level</a:t>
            </a:r>
            <a:endParaRPr b="0" lang="bg-BG" sz="1800" spc="-1" strike="noStrike">
              <a:solidFill>
                <a:schemeClr val="dk1"/>
              </a:solidFill>
              <a:latin typeface="Calibri"/>
            </a:endParaRPr>
          </a:p>
          <a:p>
            <a:pPr lvl="4" marL="20574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Fifth level</a:t>
            </a:r>
            <a:endParaRPr b="0" lang="bg-BG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6172200" y="1825560"/>
            <a:ext cx="5181120" cy="435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chemeClr val="dk1"/>
                </a:solidFill>
                <a:latin typeface="Calibri"/>
              </a:rPr>
              <a:t>Click to edit Master text styles</a:t>
            </a:r>
            <a:endParaRPr b="0" lang="bg-BG" sz="2800" spc="-1" strike="noStrike">
              <a:solidFill>
                <a:schemeClr val="dk1"/>
              </a:solidFill>
              <a:latin typeface="Calibri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chemeClr val="dk1"/>
                </a:solidFill>
                <a:latin typeface="Calibri"/>
              </a:rPr>
              <a:t>Second level</a:t>
            </a:r>
            <a:endParaRPr b="0" lang="bg-BG" sz="2400" spc="-1" strike="noStrike">
              <a:solidFill>
                <a:schemeClr val="dk1"/>
              </a:solidFill>
              <a:latin typeface="Calibri"/>
            </a:endParaRPr>
          </a:p>
          <a:p>
            <a:pPr lvl="2" marL="11430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Third level</a:t>
            </a:r>
            <a:endParaRPr b="0" lang="bg-BG" sz="2000" spc="-1" strike="noStrike">
              <a:solidFill>
                <a:schemeClr val="dk1"/>
              </a:solidFill>
              <a:latin typeface="Calibri"/>
            </a:endParaRPr>
          </a:p>
          <a:p>
            <a:pPr lvl="3" marL="16002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Fourth level</a:t>
            </a:r>
            <a:endParaRPr b="0" lang="bg-BG" sz="1800" spc="-1" strike="noStrike">
              <a:solidFill>
                <a:schemeClr val="dk1"/>
              </a:solidFill>
              <a:latin typeface="Calibri"/>
            </a:endParaRPr>
          </a:p>
          <a:p>
            <a:pPr lvl="4" marL="20574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Fifth level</a:t>
            </a:r>
            <a:endParaRPr b="0" lang="bg-BG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dt" idx="16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bg-BG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bg-BG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&lt;date/time&gt;</a:t>
            </a:r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ftr" idx="17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4" name="PlaceHolder 6"/>
          <p:cNvSpPr>
            <a:spLocks noGrp="1"/>
          </p:cNvSpPr>
          <p:nvPr>
            <p:ph type="sldNum" idx="18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bg-BG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85C00C12-E8EA-4DD0-9E03-5004E9386E4C}" type="slidenum">
              <a:rPr b="0" lang="bg-BG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9" r:id="rId2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8398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chemeClr val="dk1"/>
                </a:solidFill>
                <a:latin typeface="Calibri Light"/>
              </a:rPr>
              <a:t>Click to edit Master title style</a:t>
            </a:r>
            <a:endParaRPr b="0" lang="bg-BG" sz="44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839880" y="1681200"/>
            <a:ext cx="5157360" cy="823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US" sz="2400" spc="-1" strike="noStrike">
                <a:solidFill>
                  <a:schemeClr val="dk1"/>
                </a:solidFill>
                <a:latin typeface="Calibri"/>
              </a:rPr>
              <a:t>Click to edit Master text styles</a:t>
            </a:r>
            <a:endParaRPr b="0" lang="bg-BG" sz="24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40" name="PlaceHolder 3"/>
          <p:cNvSpPr>
            <a:spLocks noGrp="1"/>
          </p:cNvSpPr>
          <p:nvPr>
            <p:ph type="body"/>
          </p:nvPr>
        </p:nvSpPr>
        <p:spPr>
          <a:xfrm>
            <a:off x="839880" y="2505240"/>
            <a:ext cx="5157360" cy="3684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chemeClr val="dk1"/>
                </a:solidFill>
                <a:latin typeface="Calibri"/>
              </a:rPr>
              <a:t>Click to edit Master text styles</a:t>
            </a:r>
            <a:endParaRPr b="0" lang="bg-BG" sz="2800" spc="-1" strike="noStrike">
              <a:solidFill>
                <a:schemeClr val="dk1"/>
              </a:solidFill>
              <a:latin typeface="Calibri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chemeClr val="dk1"/>
                </a:solidFill>
                <a:latin typeface="Calibri"/>
              </a:rPr>
              <a:t>Second level</a:t>
            </a:r>
            <a:endParaRPr b="0" lang="bg-BG" sz="2400" spc="-1" strike="noStrike">
              <a:solidFill>
                <a:schemeClr val="dk1"/>
              </a:solidFill>
              <a:latin typeface="Calibri"/>
            </a:endParaRPr>
          </a:p>
          <a:p>
            <a:pPr lvl="2" marL="11430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Third level</a:t>
            </a:r>
            <a:endParaRPr b="0" lang="bg-BG" sz="2000" spc="-1" strike="noStrike">
              <a:solidFill>
                <a:schemeClr val="dk1"/>
              </a:solidFill>
              <a:latin typeface="Calibri"/>
            </a:endParaRPr>
          </a:p>
          <a:p>
            <a:pPr lvl="3" marL="16002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Fourth level</a:t>
            </a:r>
            <a:endParaRPr b="0" lang="bg-BG" sz="1800" spc="-1" strike="noStrike">
              <a:solidFill>
                <a:schemeClr val="dk1"/>
              </a:solidFill>
              <a:latin typeface="Calibri"/>
            </a:endParaRPr>
          </a:p>
          <a:p>
            <a:pPr lvl="4" marL="20574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Fifth level</a:t>
            </a:r>
            <a:endParaRPr b="0" lang="bg-BG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41" name="PlaceHolder 4"/>
          <p:cNvSpPr>
            <a:spLocks noGrp="1"/>
          </p:cNvSpPr>
          <p:nvPr>
            <p:ph type="body"/>
          </p:nvPr>
        </p:nvSpPr>
        <p:spPr>
          <a:xfrm>
            <a:off x="6172200" y="1681200"/>
            <a:ext cx="5182920" cy="823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US" sz="2400" spc="-1" strike="noStrike">
                <a:solidFill>
                  <a:schemeClr val="dk1"/>
                </a:solidFill>
                <a:latin typeface="Calibri"/>
              </a:rPr>
              <a:t>Click to edit Master text styles</a:t>
            </a:r>
            <a:endParaRPr b="0" lang="bg-BG" sz="24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42" name="PlaceHolder 5"/>
          <p:cNvSpPr>
            <a:spLocks noGrp="1"/>
          </p:cNvSpPr>
          <p:nvPr>
            <p:ph type="body"/>
          </p:nvPr>
        </p:nvSpPr>
        <p:spPr>
          <a:xfrm>
            <a:off x="6172200" y="2505240"/>
            <a:ext cx="5182920" cy="3684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chemeClr val="dk1"/>
                </a:solidFill>
                <a:latin typeface="Calibri"/>
              </a:rPr>
              <a:t>Click to edit Master text styles</a:t>
            </a:r>
            <a:endParaRPr b="0" lang="bg-BG" sz="2800" spc="-1" strike="noStrike">
              <a:solidFill>
                <a:schemeClr val="dk1"/>
              </a:solidFill>
              <a:latin typeface="Calibri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chemeClr val="dk1"/>
                </a:solidFill>
                <a:latin typeface="Calibri"/>
              </a:rPr>
              <a:t>Second level</a:t>
            </a:r>
            <a:endParaRPr b="0" lang="bg-BG" sz="2400" spc="-1" strike="noStrike">
              <a:solidFill>
                <a:schemeClr val="dk1"/>
              </a:solidFill>
              <a:latin typeface="Calibri"/>
            </a:endParaRPr>
          </a:p>
          <a:p>
            <a:pPr lvl="2" marL="11430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Third level</a:t>
            </a:r>
            <a:endParaRPr b="0" lang="bg-BG" sz="2000" spc="-1" strike="noStrike">
              <a:solidFill>
                <a:schemeClr val="dk1"/>
              </a:solidFill>
              <a:latin typeface="Calibri"/>
            </a:endParaRPr>
          </a:p>
          <a:p>
            <a:pPr lvl="3" marL="16002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Fourth level</a:t>
            </a:r>
            <a:endParaRPr b="0" lang="bg-BG" sz="1800" spc="-1" strike="noStrike">
              <a:solidFill>
                <a:schemeClr val="dk1"/>
              </a:solidFill>
              <a:latin typeface="Calibri"/>
            </a:endParaRPr>
          </a:p>
          <a:p>
            <a:pPr lvl="4" marL="20574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Fifth level</a:t>
            </a:r>
            <a:endParaRPr b="0" lang="bg-BG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43" name="PlaceHolder 6"/>
          <p:cNvSpPr>
            <a:spLocks noGrp="1"/>
          </p:cNvSpPr>
          <p:nvPr>
            <p:ph type="dt" idx="19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bg-BG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bg-BG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&lt;date/time&gt;</a:t>
            </a:r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4" name="PlaceHolder 7"/>
          <p:cNvSpPr>
            <a:spLocks noGrp="1"/>
          </p:cNvSpPr>
          <p:nvPr>
            <p:ph type="ftr" idx="20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5" name="PlaceHolder 8"/>
          <p:cNvSpPr>
            <a:spLocks noGrp="1"/>
          </p:cNvSpPr>
          <p:nvPr>
            <p:ph type="sldNum" idx="21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bg-BG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29E1B4FE-FA5B-48DA-A16D-D362E6935E40}" type="slidenum">
              <a:rPr b="0" lang="bg-BG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1" r:id="rId2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chemeClr val="dk1"/>
                </a:solidFill>
                <a:latin typeface="Calibri Light"/>
              </a:rPr>
              <a:t>Click to edit Master title style</a:t>
            </a:r>
            <a:endParaRPr b="0" lang="bg-BG" sz="44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dt" idx="22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bg-BG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bg-BG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&lt;date/time&gt;</a:t>
            </a:r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 type="ftr" idx="23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9" name="PlaceHolder 4"/>
          <p:cNvSpPr>
            <a:spLocks noGrp="1"/>
          </p:cNvSpPr>
          <p:nvPr>
            <p:ph type="sldNum" idx="24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bg-BG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179A713A-AD31-4F1A-A276-E9CF23A6AE36}" type="slidenum">
              <a:rPr b="0" lang="bg-BG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3" r:id="rId2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dt" idx="25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bg-BG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bg-BG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&lt;date/time&gt;</a:t>
            </a:r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ftr" idx="26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sldNum" idx="27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bg-BG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160C4B72-D2B7-43E1-A999-C891D0E2FEEF}" type="slidenum">
              <a:rPr b="0" lang="bg-BG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5" r:id="rId2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slideLayout" Target="../slideLayouts/slideLayout4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slideLayout" Target="../slideLayouts/slideLayout4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slideLayout" Target="../slideLayouts/slideLayout4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13"/>
          <p:cNvSpPr/>
          <p:nvPr/>
        </p:nvSpPr>
        <p:spPr>
          <a:xfrm rot="13251000">
            <a:off x="10184400" y="-383760"/>
            <a:ext cx="2821680" cy="2452680"/>
          </a:xfrm>
          <a:custGeom>
            <a:avLst/>
            <a:gdLst/>
            <a:ahLst/>
            <a:rect l="l" t="t" r="r" b="b"/>
            <a:pathLst>
              <a:path w="5246367" h="5246368">
                <a:moveTo>
                  <a:pt x="1789012" y="0"/>
                </a:moveTo>
                <a:lnTo>
                  <a:pt x="2793166" y="0"/>
                </a:lnTo>
                <a:lnTo>
                  <a:pt x="2793166" y="111223"/>
                </a:lnTo>
                <a:cubicBezTo>
                  <a:pt x="2848777" y="111223"/>
                  <a:pt x="2961050" y="111223"/>
                  <a:pt x="3016661" y="111223"/>
                </a:cubicBezTo>
                <a:lnTo>
                  <a:pt x="3016661" y="223495"/>
                </a:lnTo>
                <a:cubicBezTo>
                  <a:pt x="3072273" y="223495"/>
                  <a:pt x="3184545" y="223495"/>
                  <a:pt x="3240156" y="223495"/>
                </a:cubicBezTo>
                <a:lnTo>
                  <a:pt x="3240156" y="334718"/>
                </a:lnTo>
                <a:lnTo>
                  <a:pt x="3351379" y="334718"/>
                </a:lnTo>
                <a:cubicBezTo>
                  <a:pt x="3351379" y="390330"/>
                  <a:pt x="3351379" y="502602"/>
                  <a:pt x="3351379" y="558214"/>
                </a:cubicBezTo>
                <a:lnTo>
                  <a:pt x="3462603" y="558214"/>
                </a:lnTo>
                <a:lnTo>
                  <a:pt x="3462603" y="669437"/>
                </a:lnTo>
                <a:lnTo>
                  <a:pt x="3573825" y="669437"/>
                </a:lnTo>
                <a:cubicBezTo>
                  <a:pt x="3573825" y="725048"/>
                  <a:pt x="3573825" y="837320"/>
                  <a:pt x="3573825" y="892932"/>
                </a:cubicBezTo>
                <a:lnTo>
                  <a:pt x="3685048" y="892932"/>
                </a:lnTo>
                <a:cubicBezTo>
                  <a:pt x="3685048" y="948543"/>
                  <a:pt x="3685048" y="1060816"/>
                  <a:pt x="3685048" y="1116427"/>
                </a:cubicBezTo>
                <a:lnTo>
                  <a:pt x="3796272" y="1116427"/>
                </a:lnTo>
                <a:lnTo>
                  <a:pt x="3796272" y="1227650"/>
                </a:lnTo>
                <a:lnTo>
                  <a:pt x="3907495" y="1227650"/>
                </a:lnTo>
                <a:lnTo>
                  <a:pt x="3907495" y="1340972"/>
                </a:lnTo>
                <a:cubicBezTo>
                  <a:pt x="4007176" y="1340972"/>
                  <a:pt x="4142532" y="1340972"/>
                  <a:pt x="4242213" y="1340972"/>
                </a:cubicBezTo>
                <a:lnTo>
                  <a:pt x="4242213" y="1452195"/>
                </a:lnTo>
                <a:cubicBezTo>
                  <a:pt x="4382815" y="1452195"/>
                  <a:pt x="4549650" y="1452195"/>
                  <a:pt x="4689204" y="1452195"/>
                </a:cubicBezTo>
                <a:lnTo>
                  <a:pt x="4689204" y="1563418"/>
                </a:lnTo>
                <a:cubicBezTo>
                  <a:pt x="4744815" y="1563418"/>
                  <a:pt x="4857087" y="1563418"/>
                  <a:pt x="4912699" y="1563418"/>
                </a:cubicBezTo>
                <a:lnTo>
                  <a:pt x="4912699" y="1674641"/>
                </a:lnTo>
                <a:lnTo>
                  <a:pt x="5023922" y="1674641"/>
                </a:lnTo>
                <a:lnTo>
                  <a:pt x="5023922" y="1785864"/>
                </a:lnTo>
                <a:lnTo>
                  <a:pt x="5135146" y="1785864"/>
                </a:lnTo>
                <a:cubicBezTo>
                  <a:pt x="5135146" y="1841475"/>
                  <a:pt x="5135146" y="1953748"/>
                  <a:pt x="5135146" y="2009359"/>
                </a:cubicBezTo>
                <a:lnTo>
                  <a:pt x="5135146" y="2011458"/>
                </a:lnTo>
                <a:lnTo>
                  <a:pt x="5246367" y="2011458"/>
                </a:lnTo>
                <a:lnTo>
                  <a:pt x="5246367" y="2793167"/>
                </a:lnTo>
                <a:lnTo>
                  <a:pt x="5129898" y="2793167"/>
                </a:lnTo>
                <a:cubicBezTo>
                  <a:pt x="5129898" y="2848778"/>
                  <a:pt x="5129898" y="2961051"/>
                  <a:pt x="5129898" y="3016662"/>
                </a:cubicBezTo>
                <a:lnTo>
                  <a:pt x="5018675" y="3016662"/>
                </a:lnTo>
                <a:lnTo>
                  <a:pt x="5018675" y="3127885"/>
                </a:lnTo>
                <a:lnTo>
                  <a:pt x="4907454" y="3127885"/>
                </a:lnTo>
                <a:lnTo>
                  <a:pt x="4907454" y="3239108"/>
                </a:lnTo>
                <a:lnTo>
                  <a:pt x="4796230" y="3239108"/>
                </a:lnTo>
                <a:cubicBezTo>
                  <a:pt x="4796230" y="3294720"/>
                  <a:pt x="4796230" y="3406992"/>
                  <a:pt x="4796230" y="3462604"/>
                </a:cubicBezTo>
                <a:lnTo>
                  <a:pt x="4685006" y="3462604"/>
                </a:lnTo>
                <a:cubicBezTo>
                  <a:pt x="4685006" y="3679803"/>
                  <a:pt x="4685006" y="3914840"/>
                  <a:pt x="4685006" y="4132040"/>
                </a:cubicBezTo>
                <a:lnTo>
                  <a:pt x="4573785" y="4132040"/>
                </a:lnTo>
                <a:cubicBezTo>
                  <a:pt x="4573785" y="4231721"/>
                  <a:pt x="4573785" y="4367077"/>
                  <a:pt x="4573785" y="4466759"/>
                </a:cubicBezTo>
                <a:lnTo>
                  <a:pt x="4462560" y="4466759"/>
                </a:lnTo>
                <a:cubicBezTo>
                  <a:pt x="4462560" y="4522370"/>
                  <a:pt x="4462560" y="4634642"/>
                  <a:pt x="4462560" y="4690253"/>
                </a:cubicBezTo>
                <a:lnTo>
                  <a:pt x="4351336" y="4690253"/>
                </a:lnTo>
                <a:lnTo>
                  <a:pt x="4351336" y="4801477"/>
                </a:lnTo>
                <a:lnTo>
                  <a:pt x="4240115" y="4801477"/>
                </a:lnTo>
                <a:lnTo>
                  <a:pt x="4240115" y="4912700"/>
                </a:lnTo>
                <a:lnTo>
                  <a:pt x="4128891" y="4912700"/>
                </a:lnTo>
                <a:lnTo>
                  <a:pt x="4128891" y="5023923"/>
                </a:lnTo>
                <a:lnTo>
                  <a:pt x="4017668" y="5023923"/>
                </a:lnTo>
                <a:lnTo>
                  <a:pt x="4017668" y="5135146"/>
                </a:lnTo>
                <a:cubicBezTo>
                  <a:pt x="3962056" y="5135146"/>
                  <a:pt x="3849784" y="5135146"/>
                  <a:pt x="3794173" y="5135146"/>
                </a:cubicBezTo>
                <a:lnTo>
                  <a:pt x="3794173" y="5246368"/>
                </a:lnTo>
                <a:lnTo>
                  <a:pt x="3628487" y="5246368"/>
                </a:lnTo>
                <a:lnTo>
                  <a:pt x="3459456" y="5246368"/>
                </a:lnTo>
                <a:lnTo>
                  <a:pt x="3290424" y="5246368"/>
                </a:lnTo>
                <a:lnTo>
                  <a:pt x="3124737" y="5246368"/>
                </a:lnTo>
                <a:lnTo>
                  <a:pt x="3124737" y="5130950"/>
                </a:lnTo>
                <a:cubicBezTo>
                  <a:pt x="3025056" y="5130950"/>
                  <a:pt x="2889700" y="5130950"/>
                  <a:pt x="2790019" y="5130950"/>
                </a:cubicBezTo>
                <a:lnTo>
                  <a:pt x="2790019" y="5019726"/>
                </a:lnTo>
                <a:cubicBezTo>
                  <a:pt x="2690338" y="5019726"/>
                  <a:pt x="2554982" y="5019726"/>
                  <a:pt x="2455300" y="5019726"/>
                </a:cubicBezTo>
                <a:lnTo>
                  <a:pt x="2455300" y="4908503"/>
                </a:lnTo>
                <a:lnTo>
                  <a:pt x="2340930" y="4908503"/>
                </a:lnTo>
                <a:lnTo>
                  <a:pt x="2340930" y="4797280"/>
                </a:lnTo>
                <a:lnTo>
                  <a:pt x="2229706" y="4797280"/>
                </a:lnTo>
                <a:lnTo>
                  <a:pt x="2229706" y="4686057"/>
                </a:lnTo>
                <a:lnTo>
                  <a:pt x="2118483" y="4686057"/>
                </a:lnTo>
                <a:lnTo>
                  <a:pt x="2118483" y="4574834"/>
                </a:lnTo>
                <a:lnTo>
                  <a:pt x="2007260" y="4574834"/>
                </a:lnTo>
                <a:lnTo>
                  <a:pt x="2007260" y="4463611"/>
                </a:lnTo>
                <a:lnTo>
                  <a:pt x="1896036" y="4463611"/>
                </a:lnTo>
                <a:lnTo>
                  <a:pt x="1896036" y="4352388"/>
                </a:lnTo>
                <a:lnTo>
                  <a:pt x="1784814" y="4352388"/>
                </a:lnTo>
                <a:lnTo>
                  <a:pt x="1784814" y="4241165"/>
                </a:lnTo>
                <a:lnTo>
                  <a:pt x="1673591" y="4241165"/>
                </a:lnTo>
                <a:lnTo>
                  <a:pt x="1673591" y="4129941"/>
                </a:lnTo>
                <a:cubicBezTo>
                  <a:pt x="1617979" y="4129941"/>
                  <a:pt x="1505708" y="4129941"/>
                  <a:pt x="1450094" y="4129941"/>
                </a:cubicBezTo>
                <a:lnTo>
                  <a:pt x="1450094" y="4018718"/>
                </a:lnTo>
                <a:cubicBezTo>
                  <a:pt x="1232895" y="4018718"/>
                  <a:pt x="997859" y="4018718"/>
                  <a:pt x="780659" y="4018718"/>
                </a:cubicBezTo>
                <a:lnTo>
                  <a:pt x="780659" y="3903298"/>
                </a:lnTo>
                <a:cubicBezTo>
                  <a:pt x="725048" y="3903298"/>
                  <a:pt x="612775" y="3903298"/>
                  <a:pt x="557164" y="3903298"/>
                </a:cubicBezTo>
                <a:lnTo>
                  <a:pt x="557164" y="3792076"/>
                </a:lnTo>
                <a:cubicBezTo>
                  <a:pt x="501553" y="3792076"/>
                  <a:pt x="389280" y="3792076"/>
                  <a:pt x="333669" y="3792076"/>
                </a:cubicBezTo>
                <a:lnTo>
                  <a:pt x="333669" y="3680853"/>
                </a:lnTo>
                <a:lnTo>
                  <a:pt x="222445" y="3680853"/>
                </a:lnTo>
                <a:lnTo>
                  <a:pt x="222445" y="3569630"/>
                </a:lnTo>
                <a:lnTo>
                  <a:pt x="111222" y="3569630"/>
                </a:lnTo>
                <a:cubicBezTo>
                  <a:pt x="111222" y="3514018"/>
                  <a:pt x="111222" y="3401746"/>
                  <a:pt x="111222" y="3346134"/>
                </a:cubicBezTo>
                <a:lnTo>
                  <a:pt x="0" y="3346134"/>
                </a:lnTo>
                <a:lnTo>
                  <a:pt x="0" y="2787920"/>
                </a:lnTo>
                <a:lnTo>
                  <a:pt x="111222" y="2787920"/>
                </a:lnTo>
                <a:cubicBezTo>
                  <a:pt x="111222" y="2732309"/>
                  <a:pt x="111222" y="2620037"/>
                  <a:pt x="111222" y="2564426"/>
                </a:cubicBezTo>
                <a:lnTo>
                  <a:pt x="223494" y="2564426"/>
                </a:lnTo>
                <a:cubicBezTo>
                  <a:pt x="223494" y="2508814"/>
                  <a:pt x="223494" y="2396542"/>
                  <a:pt x="223494" y="2340930"/>
                </a:cubicBezTo>
                <a:lnTo>
                  <a:pt x="334718" y="2340930"/>
                </a:lnTo>
                <a:lnTo>
                  <a:pt x="334718" y="2229707"/>
                </a:lnTo>
                <a:lnTo>
                  <a:pt x="446990" y="2229707"/>
                </a:lnTo>
                <a:lnTo>
                  <a:pt x="446990" y="2118484"/>
                </a:lnTo>
                <a:lnTo>
                  <a:pt x="558213" y="2118484"/>
                </a:lnTo>
                <a:lnTo>
                  <a:pt x="558213" y="2007261"/>
                </a:lnTo>
                <a:lnTo>
                  <a:pt x="669435" y="2007261"/>
                </a:lnTo>
                <a:lnTo>
                  <a:pt x="669435" y="1896038"/>
                </a:lnTo>
                <a:lnTo>
                  <a:pt x="781709" y="1896038"/>
                </a:lnTo>
                <a:cubicBezTo>
                  <a:pt x="781709" y="1840426"/>
                  <a:pt x="781709" y="1728154"/>
                  <a:pt x="781709" y="1672542"/>
                </a:cubicBezTo>
                <a:lnTo>
                  <a:pt x="892930" y="1672542"/>
                </a:lnTo>
                <a:cubicBezTo>
                  <a:pt x="892930" y="1416520"/>
                  <a:pt x="892930" y="1145807"/>
                  <a:pt x="892930" y="890833"/>
                </a:cubicBezTo>
                <a:lnTo>
                  <a:pt x="1004154" y="890833"/>
                </a:lnTo>
                <a:cubicBezTo>
                  <a:pt x="1004154" y="791152"/>
                  <a:pt x="1004154" y="655796"/>
                  <a:pt x="1004154" y="556115"/>
                </a:cubicBezTo>
                <a:lnTo>
                  <a:pt x="1116426" y="556115"/>
                </a:lnTo>
                <a:lnTo>
                  <a:pt x="1116426" y="444892"/>
                </a:lnTo>
                <a:lnTo>
                  <a:pt x="1227649" y="444892"/>
                </a:lnTo>
                <a:lnTo>
                  <a:pt x="1227649" y="333669"/>
                </a:lnTo>
                <a:lnTo>
                  <a:pt x="1342020" y="333669"/>
                </a:lnTo>
                <a:lnTo>
                  <a:pt x="1342020" y="222446"/>
                </a:lnTo>
                <a:cubicBezTo>
                  <a:pt x="1397633" y="222446"/>
                  <a:pt x="1509903" y="222446"/>
                  <a:pt x="1565515" y="222446"/>
                </a:cubicBezTo>
                <a:lnTo>
                  <a:pt x="1565515" y="111223"/>
                </a:lnTo>
                <a:cubicBezTo>
                  <a:pt x="1621127" y="111223"/>
                  <a:pt x="1733400" y="111223"/>
                  <a:pt x="1789012" y="111223"/>
                </a:cubicBezTo>
                <a:lnTo>
                  <a:pt x="1789012" y="0"/>
                </a:lnTo>
                <a:close/>
              </a:path>
            </a:pathLst>
          </a:custGeom>
          <a:solidFill>
            <a:srgbClr val="fbf236">
              <a:alpha val="5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bg-BG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7" name="Shape 9"/>
          <p:cNvSpPr/>
          <p:nvPr/>
        </p:nvSpPr>
        <p:spPr>
          <a:xfrm>
            <a:off x="-1475280" y="1781280"/>
            <a:ext cx="3094200" cy="2980800"/>
          </a:xfrm>
          <a:custGeom>
            <a:avLst/>
            <a:gdLst/>
            <a:ahLst/>
            <a:rect l="l" t="t" r="r" b="b"/>
            <a:pathLst>
              <a:path w="5246369" h="5246369">
                <a:moveTo>
                  <a:pt x="1789012" y="0"/>
                </a:moveTo>
                <a:lnTo>
                  <a:pt x="2793167" y="0"/>
                </a:lnTo>
                <a:lnTo>
                  <a:pt x="2793167" y="111223"/>
                </a:lnTo>
                <a:cubicBezTo>
                  <a:pt x="2848778" y="111223"/>
                  <a:pt x="2961050" y="111223"/>
                  <a:pt x="3016662" y="111223"/>
                </a:cubicBezTo>
                <a:lnTo>
                  <a:pt x="3016662" y="223495"/>
                </a:lnTo>
                <a:cubicBezTo>
                  <a:pt x="3072273" y="223495"/>
                  <a:pt x="3184546" y="223495"/>
                  <a:pt x="3240157" y="223495"/>
                </a:cubicBezTo>
                <a:lnTo>
                  <a:pt x="3240157" y="334718"/>
                </a:lnTo>
                <a:lnTo>
                  <a:pt x="3351380" y="334718"/>
                </a:lnTo>
                <a:cubicBezTo>
                  <a:pt x="3351380" y="390330"/>
                  <a:pt x="3351380" y="502602"/>
                  <a:pt x="3351380" y="558214"/>
                </a:cubicBezTo>
                <a:lnTo>
                  <a:pt x="3462603" y="558214"/>
                </a:lnTo>
                <a:lnTo>
                  <a:pt x="3462603" y="669437"/>
                </a:lnTo>
                <a:lnTo>
                  <a:pt x="3573827" y="669437"/>
                </a:lnTo>
                <a:cubicBezTo>
                  <a:pt x="3573827" y="725048"/>
                  <a:pt x="3573827" y="837321"/>
                  <a:pt x="3573827" y="892932"/>
                </a:cubicBezTo>
                <a:lnTo>
                  <a:pt x="3685050" y="892932"/>
                </a:lnTo>
                <a:cubicBezTo>
                  <a:pt x="3685050" y="948543"/>
                  <a:pt x="3685050" y="1060816"/>
                  <a:pt x="3685050" y="1116427"/>
                </a:cubicBezTo>
                <a:lnTo>
                  <a:pt x="3796273" y="1116427"/>
                </a:lnTo>
                <a:lnTo>
                  <a:pt x="3796273" y="1227650"/>
                </a:lnTo>
                <a:lnTo>
                  <a:pt x="3907495" y="1227650"/>
                </a:lnTo>
                <a:lnTo>
                  <a:pt x="3907495" y="1340972"/>
                </a:lnTo>
                <a:cubicBezTo>
                  <a:pt x="4007177" y="1340972"/>
                  <a:pt x="4142533" y="1340972"/>
                  <a:pt x="4242214" y="1340972"/>
                </a:cubicBezTo>
                <a:lnTo>
                  <a:pt x="4242214" y="1452195"/>
                </a:lnTo>
                <a:cubicBezTo>
                  <a:pt x="4382817" y="1452195"/>
                  <a:pt x="4549652" y="1452195"/>
                  <a:pt x="4689205" y="1452195"/>
                </a:cubicBezTo>
                <a:lnTo>
                  <a:pt x="4689205" y="1563418"/>
                </a:lnTo>
                <a:cubicBezTo>
                  <a:pt x="4744816" y="1563418"/>
                  <a:pt x="4857089" y="1563418"/>
                  <a:pt x="4912700" y="1563418"/>
                </a:cubicBezTo>
                <a:lnTo>
                  <a:pt x="4912700" y="1674641"/>
                </a:lnTo>
                <a:lnTo>
                  <a:pt x="5023923" y="1674641"/>
                </a:lnTo>
                <a:lnTo>
                  <a:pt x="5023923" y="1785864"/>
                </a:lnTo>
                <a:lnTo>
                  <a:pt x="5135146" y="1785864"/>
                </a:lnTo>
                <a:cubicBezTo>
                  <a:pt x="5135146" y="1841476"/>
                  <a:pt x="5135146" y="1953748"/>
                  <a:pt x="5135146" y="2009359"/>
                </a:cubicBezTo>
                <a:lnTo>
                  <a:pt x="5135146" y="2011458"/>
                </a:lnTo>
                <a:lnTo>
                  <a:pt x="5246369" y="2011458"/>
                </a:lnTo>
                <a:lnTo>
                  <a:pt x="5246369" y="2205754"/>
                </a:lnTo>
                <a:lnTo>
                  <a:pt x="5246369" y="2402706"/>
                </a:lnTo>
                <a:lnTo>
                  <a:pt x="5246369" y="2599461"/>
                </a:lnTo>
                <a:lnTo>
                  <a:pt x="5246369" y="2793167"/>
                </a:lnTo>
                <a:lnTo>
                  <a:pt x="5129900" y="2793167"/>
                </a:lnTo>
                <a:cubicBezTo>
                  <a:pt x="5129900" y="2848778"/>
                  <a:pt x="5129900" y="2961051"/>
                  <a:pt x="5129900" y="3016662"/>
                </a:cubicBezTo>
                <a:lnTo>
                  <a:pt x="5018676" y="3016662"/>
                </a:lnTo>
                <a:lnTo>
                  <a:pt x="5018676" y="3127885"/>
                </a:lnTo>
                <a:lnTo>
                  <a:pt x="4907454" y="3127885"/>
                </a:lnTo>
                <a:lnTo>
                  <a:pt x="4907454" y="3239108"/>
                </a:lnTo>
                <a:lnTo>
                  <a:pt x="4796231" y="3239108"/>
                </a:lnTo>
                <a:cubicBezTo>
                  <a:pt x="4796231" y="3294720"/>
                  <a:pt x="4796231" y="3406992"/>
                  <a:pt x="4796231" y="3462603"/>
                </a:cubicBezTo>
                <a:lnTo>
                  <a:pt x="4685008" y="3462603"/>
                </a:lnTo>
                <a:cubicBezTo>
                  <a:pt x="4685008" y="3679803"/>
                  <a:pt x="4685008" y="3914840"/>
                  <a:pt x="4685008" y="4132040"/>
                </a:cubicBezTo>
                <a:lnTo>
                  <a:pt x="4573785" y="4132040"/>
                </a:lnTo>
                <a:cubicBezTo>
                  <a:pt x="4573785" y="4231721"/>
                  <a:pt x="4573785" y="4367077"/>
                  <a:pt x="4573785" y="4466758"/>
                </a:cubicBezTo>
                <a:lnTo>
                  <a:pt x="4462561" y="4466758"/>
                </a:lnTo>
                <a:cubicBezTo>
                  <a:pt x="4462561" y="4522370"/>
                  <a:pt x="4462561" y="4634642"/>
                  <a:pt x="4462561" y="4690253"/>
                </a:cubicBezTo>
                <a:lnTo>
                  <a:pt x="4351338" y="4690253"/>
                </a:lnTo>
                <a:lnTo>
                  <a:pt x="4351338" y="4801477"/>
                </a:lnTo>
                <a:lnTo>
                  <a:pt x="4240115" y="4801477"/>
                </a:lnTo>
                <a:lnTo>
                  <a:pt x="4240115" y="4912699"/>
                </a:lnTo>
                <a:lnTo>
                  <a:pt x="4128892" y="4912699"/>
                </a:lnTo>
                <a:lnTo>
                  <a:pt x="4128892" y="5023923"/>
                </a:lnTo>
                <a:lnTo>
                  <a:pt x="4017669" y="5023923"/>
                </a:lnTo>
                <a:lnTo>
                  <a:pt x="4017669" y="5135146"/>
                </a:lnTo>
                <a:cubicBezTo>
                  <a:pt x="3962058" y="5135146"/>
                  <a:pt x="3849785" y="5135146"/>
                  <a:pt x="3794174" y="5135146"/>
                </a:cubicBezTo>
                <a:lnTo>
                  <a:pt x="3794174" y="5246369"/>
                </a:lnTo>
                <a:lnTo>
                  <a:pt x="3628487" y="5246369"/>
                </a:lnTo>
                <a:lnTo>
                  <a:pt x="3459456" y="5246369"/>
                </a:lnTo>
                <a:lnTo>
                  <a:pt x="3290424" y="5246369"/>
                </a:lnTo>
                <a:lnTo>
                  <a:pt x="3124737" y="5246369"/>
                </a:lnTo>
                <a:lnTo>
                  <a:pt x="3124737" y="5130950"/>
                </a:lnTo>
                <a:cubicBezTo>
                  <a:pt x="3025056" y="5130950"/>
                  <a:pt x="2889700" y="5130950"/>
                  <a:pt x="2790019" y="5130950"/>
                </a:cubicBezTo>
                <a:lnTo>
                  <a:pt x="2790019" y="5019726"/>
                </a:lnTo>
                <a:cubicBezTo>
                  <a:pt x="2690338" y="5019726"/>
                  <a:pt x="2554981" y="5019726"/>
                  <a:pt x="2455301" y="5019726"/>
                </a:cubicBezTo>
                <a:lnTo>
                  <a:pt x="2455301" y="4908503"/>
                </a:lnTo>
                <a:lnTo>
                  <a:pt x="2340930" y="4908503"/>
                </a:lnTo>
                <a:lnTo>
                  <a:pt x="2340930" y="4797280"/>
                </a:lnTo>
                <a:lnTo>
                  <a:pt x="2229707" y="4797280"/>
                </a:lnTo>
                <a:lnTo>
                  <a:pt x="2229707" y="4686057"/>
                </a:lnTo>
                <a:lnTo>
                  <a:pt x="2118484" y="4686057"/>
                </a:lnTo>
                <a:lnTo>
                  <a:pt x="2118484" y="4574834"/>
                </a:lnTo>
                <a:lnTo>
                  <a:pt x="2007261" y="4574834"/>
                </a:lnTo>
                <a:lnTo>
                  <a:pt x="2007261" y="4463611"/>
                </a:lnTo>
                <a:lnTo>
                  <a:pt x="1896038" y="4463611"/>
                </a:lnTo>
                <a:lnTo>
                  <a:pt x="1896038" y="4352388"/>
                </a:lnTo>
                <a:lnTo>
                  <a:pt x="1784815" y="4352388"/>
                </a:lnTo>
                <a:lnTo>
                  <a:pt x="1784815" y="4241165"/>
                </a:lnTo>
                <a:lnTo>
                  <a:pt x="1673592" y="4241165"/>
                </a:lnTo>
                <a:lnTo>
                  <a:pt x="1673592" y="4129941"/>
                </a:lnTo>
                <a:cubicBezTo>
                  <a:pt x="1617980" y="4129941"/>
                  <a:pt x="1505708" y="4129941"/>
                  <a:pt x="1450096" y="4129941"/>
                </a:cubicBezTo>
                <a:lnTo>
                  <a:pt x="1450096" y="4018718"/>
                </a:lnTo>
                <a:cubicBezTo>
                  <a:pt x="1232896" y="4018718"/>
                  <a:pt x="997859" y="4018718"/>
                  <a:pt x="780660" y="4018718"/>
                </a:cubicBezTo>
                <a:lnTo>
                  <a:pt x="780660" y="3903298"/>
                </a:lnTo>
                <a:cubicBezTo>
                  <a:pt x="725048" y="3903298"/>
                  <a:pt x="612776" y="3903298"/>
                  <a:pt x="557164" y="3903298"/>
                </a:cubicBezTo>
                <a:lnTo>
                  <a:pt x="557164" y="3792076"/>
                </a:lnTo>
                <a:cubicBezTo>
                  <a:pt x="501553" y="3792076"/>
                  <a:pt x="389281" y="3792076"/>
                  <a:pt x="333669" y="3792076"/>
                </a:cubicBezTo>
                <a:lnTo>
                  <a:pt x="333669" y="3680853"/>
                </a:lnTo>
                <a:lnTo>
                  <a:pt x="222446" y="3680853"/>
                </a:lnTo>
                <a:lnTo>
                  <a:pt x="222446" y="3569629"/>
                </a:lnTo>
                <a:lnTo>
                  <a:pt x="111223" y="3569629"/>
                </a:lnTo>
                <a:cubicBezTo>
                  <a:pt x="111223" y="3514018"/>
                  <a:pt x="111223" y="3401746"/>
                  <a:pt x="111223" y="3346134"/>
                </a:cubicBezTo>
                <a:lnTo>
                  <a:pt x="0" y="3346134"/>
                </a:lnTo>
                <a:lnTo>
                  <a:pt x="0" y="2787921"/>
                </a:lnTo>
                <a:lnTo>
                  <a:pt x="111223" y="2787921"/>
                </a:lnTo>
                <a:cubicBezTo>
                  <a:pt x="111223" y="2732309"/>
                  <a:pt x="111223" y="2620037"/>
                  <a:pt x="111223" y="2564425"/>
                </a:cubicBezTo>
                <a:lnTo>
                  <a:pt x="223495" y="2564425"/>
                </a:lnTo>
                <a:cubicBezTo>
                  <a:pt x="223495" y="2508814"/>
                  <a:pt x="223495" y="2396541"/>
                  <a:pt x="223495" y="2340930"/>
                </a:cubicBezTo>
                <a:lnTo>
                  <a:pt x="334718" y="2340930"/>
                </a:lnTo>
                <a:lnTo>
                  <a:pt x="334718" y="2229707"/>
                </a:lnTo>
                <a:lnTo>
                  <a:pt x="446991" y="2229707"/>
                </a:lnTo>
                <a:lnTo>
                  <a:pt x="446991" y="2118484"/>
                </a:lnTo>
                <a:lnTo>
                  <a:pt x="558214" y="2118484"/>
                </a:lnTo>
                <a:lnTo>
                  <a:pt x="558214" y="2007260"/>
                </a:lnTo>
                <a:lnTo>
                  <a:pt x="669437" y="2007260"/>
                </a:lnTo>
                <a:lnTo>
                  <a:pt x="669437" y="1896038"/>
                </a:lnTo>
                <a:lnTo>
                  <a:pt x="781709" y="1896038"/>
                </a:lnTo>
                <a:cubicBezTo>
                  <a:pt x="781709" y="1840426"/>
                  <a:pt x="781709" y="1728154"/>
                  <a:pt x="781709" y="1672542"/>
                </a:cubicBezTo>
                <a:lnTo>
                  <a:pt x="892932" y="1672542"/>
                </a:lnTo>
                <a:cubicBezTo>
                  <a:pt x="892932" y="1416520"/>
                  <a:pt x="892932" y="1145807"/>
                  <a:pt x="892932" y="890834"/>
                </a:cubicBezTo>
                <a:lnTo>
                  <a:pt x="1004155" y="890834"/>
                </a:lnTo>
                <a:cubicBezTo>
                  <a:pt x="1004155" y="791152"/>
                  <a:pt x="1004155" y="655796"/>
                  <a:pt x="1004155" y="556115"/>
                </a:cubicBezTo>
                <a:lnTo>
                  <a:pt x="1116427" y="556115"/>
                </a:lnTo>
                <a:lnTo>
                  <a:pt x="1116427" y="444892"/>
                </a:lnTo>
                <a:lnTo>
                  <a:pt x="1227650" y="444892"/>
                </a:lnTo>
                <a:lnTo>
                  <a:pt x="1227650" y="333669"/>
                </a:lnTo>
                <a:lnTo>
                  <a:pt x="1342021" y="333669"/>
                </a:lnTo>
                <a:lnTo>
                  <a:pt x="1342021" y="222446"/>
                </a:lnTo>
                <a:cubicBezTo>
                  <a:pt x="1397632" y="222446"/>
                  <a:pt x="1509905" y="222446"/>
                  <a:pt x="1565516" y="222446"/>
                </a:cubicBezTo>
                <a:lnTo>
                  <a:pt x="1565516" y="111223"/>
                </a:lnTo>
                <a:cubicBezTo>
                  <a:pt x="1621128" y="111223"/>
                  <a:pt x="1733400" y="111223"/>
                  <a:pt x="1789012" y="111223"/>
                </a:cubicBezTo>
                <a:lnTo>
                  <a:pt x="1789012" y="0"/>
                </a:lnTo>
                <a:close/>
              </a:path>
            </a:pathLst>
          </a:custGeom>
          <a:solidFill>
            <a:srgbClr val="5271ff">
              <a:alpha val="5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bg-BG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8" name="Shape 11"/>
          <p:cNvSpPr/>
          <p:nvPr/>
        </p:nvSpPr>
        <p:spPr>
          <a:xfrm>
            <a:off x="9934560" y="4762440"/>
            <a:ext cx="2857680" cy="2685600"/>
          </a:xfrm>
          <a:custGeom>
            <a:avLst/>
            <a:gdLst/>
            <a:ahLst/>
            <a:rect l="l" t="t" r="r" b="b"/>
            <a:pathLst>
              <a:path w="5246368" h="5246368">
                <a:moveTo>
                  <a:pt x="1789011" y="0"/>
                </a:moveTo>
                <a:lnTo>
                  <a:pt x="2291089" y="0"/>
                </a:lnTo>
                <a:lnTo>
                  <a:pt x="2793166" y="0"/>
                </a:lnTo>
                <a:lnTo>
                  <a:pt x="2793166" y="111223"/>
                </a:lnTo>
                <a:cubicBezTo>
                  <a:pt x="2848777" y="111223"/>
                  <a:pt x="2961050" y="111223"/>
                  <a:pt x="3016662" y="111223"/>
                </a:cubicBezTo>
                <a:lnTo>
                  <a:pt x="3016662" y="223495"/>
                </a:lnTo>
                <a:cubicBezTo>
                  <a:pt x="3072272" y="223495"/>
                  <a:pt x="3184545" y="223495"/>
                  <a:pt x="3240157" y="223495"/>
                </a:cubicBezTo>
                <a:lnTo>
                  <a:pt x="3240157" y="334718"/>
                </a:lnTo>
                <a:lnTo>
                  <a:pt x="3351379" y="334718"/>
                </a:lnTo>
                <a:cubicBezTo>
                  <a:pt x="3351379" y="390330"/>
                  <a:pt x="3351379" y="502602"/>
                  <a:pt x="3351379" y="558214"/>
                </a:cubicBezTo>
                <a:lnTo>
                  <a:pt x="3462603" y="558214"/>
                </a:lnTo>
                <a:lnTo>
                  <a:pt x="3462603" y="669436"/>
                </a:lnTo>
                <a:lnTo>
                  <a:pt x="3573825" y="669436"/>
                </a:lnTo>
                <a:cubicBezTo>
                  <a:pt x="3573825" y="725048"/>
                  <a:pt x="3573825" y="837321"/>
                  <a:pt x="3573825" y="892932"/>
                </a:cubicBezTo>
                <a:lnTo>
                  <a:pt x="3685050" y="892932"/>
                </a:lnTo>
                <a:cubicBezTo>
                  <a:pt x="3685050" y="948543"/>
                  <a:pt x="3685050" y="1060816"/>
                  <a:pt x="3685050" y="1116427"/>
                </a:cubicBezTo>
                <a:lnTo>
                  <a:pt x="3796272" y="1116427"/>
                </a:lnTo>
                <a:lnTo>
                  <a:pt x="3796272" y="1227650"/>
                </a:lnTo>
                <a:lnTo>
                  <a:pt x="3907495" y="1227650"/>
                </a:lnTo>
                <a:lnTo>
                  <a:pt x="3907495" y="1340971"/>
                </a:lnTo>
                <a:cubicBezTo>
                  <a:pt x="4007176" y="1340971"/>
                  <a:pt x="4142532" y="1340971"/>
                  <a:pt x="4242213" y="1340971"/>
                </a:cubicBezTo>
                <a:lnTo>
                  <a:pt x="4242213" y="1452195"/>
                </a:lnTo>
                <a:cubicBezTo>
                  <a:pt x="4382816" y="1452195"/>
                  <a:pt x="4549651" y="1452195"/>
                  <a:pt x="4689205" y="1452195"/>
                </a:cubicBezTo>
                <a:lnTo>
                  <a:pt x="4689205" y="1563418"/>
                </a:lnTo>
                <a:cubicBezTo>
                  <a:pt x="4744815" y="1563418"/>
                  <a:pt x="4857088" y="1563418"/>
                  <a:pt x="4912700" y="1563418"/>
                </a:cubicBezTo>
                <a:lnTo>
                  <a:pt x="4912700" y="1674641"/>
                </a:lnTo>
                <a:lnTo>
                  <a:pt x="5023922" y="1674641"/>
                </a:lnTo>
                <a:lnTo>
                  <a:pt x="5023922" y="1785864"/>
                </a:lnTo>
                <a:lnTo>
                  <a:pt x="5135146" y="1785864"/>
                </a:lnTo>
                <a:cubicBezTo>
                  <a:pt x="5135146" y="1841476"/>
                  <a:pt x="5135146" y="1953747"/>
                  <a:pt x="5135146" y="2009359"/>
                </a:cubicBezTo>
                <a:lnTo>
                  <a:pt x="5135146" y="2011458"/>
                </a:lnTo>
                <a:lnTo>
                  <a:pt x="5246368" y="2011458"/>
                </a:lnTo>
                <a:lnTo>
                  <a:pt x="5246368" y="2793166"/>
                </a:lnTo>
                <a:lnTo>
                  <a:pt x="5129900" y="2793166"/>
                </a:lnTo>
                <a:cubicBezTo>
                  <a:pt x="5129900" y="2848778"/>
                  <a:pt x="5129900" y="2961050"/>
                  <a:pt x="5129900" y="3016663"/>
                </a:cubicBezTo>
                <a:lnTo>
                  <a:pt x="5018676" y="3016663"/>
                </a:lnTo>
                <a:lnTo>
                  <a:pt x="5018676" y="3127885"/>
                </a:lnTo>
                <a:lnTo>
                  <a:pt x="4907453" y="3127885"/>
                </a:lnTo>
                <a:lnTo>
                  <a:pt x="4907453" y="3239108"/>
                </a:lnTo>
                <a:lnTo>
                  <a:pt x="4796230" y="3239108"/>
                </a:lnTo>
                <a:cubicBezTo>
                  <a:pt x="4796230" y="3294720"/>
                  <a:pt x="4796230" y="3406991"/>
                  <a:pt x="4796230" y="3462604"/>
                </a:cubicBezTo>
                <a:lnTo>
                  <a:pt x="4685007" y="3462604"/>
                </a:lnTo>
                <a:cubicBezTo>
                  <a:pt x="4685007" y="3679803"/>
                  <a:pt x="4685007" y="3914840"/>
                  <a:pt x="4685007" y="4132040"/>
                </a:cubicBezTo>
                <a:lnTo>
                  <a:pt x="4573784" y="4132040"/>
                </a:lnTo>
                <a:cubicBezTo>
                  <a:pt x="4573784" y="4231721"/>
                  <a:pt x="4573784" y="4367077"/>
                  <a:pt x="4573784" y="4466759"/>
                </a:cubicBezTo>
                <a:lnTo>
                  <a:pt x="4462560" y="4466759"/>
                </a:lnTo>
                <a:cubicBezTo>
                  <a:pt x="4462560" y="4522369"/>
                  <a:pt x="4462560" y="4634641"/>
                  <a:pt x="4462560" y="4690253"/>
                </a:cubicBezTo>
                <a:lnTo>
                  <a:pt x="4351338" y="4690253"/>
                </a:lnTo>
                <a:lnTo>
                  <a:pt x="4351338" y="4801476"/>
                </a:lnTo>
                <a:lnTo>
                  <a:pt x="4240115" y="4801476"/>
                </a:lnTo>
                <a:lnTo>
                  <a:pt x="4240115" y="4912700"/>
                </a:lnTo>
                <a:lnTo>
                  <a:pt x="4128892" y="4912700"/>
                </a:lnTo>
                <a:lnTo>
                  <a:pt x="4128892" y="5023922"/>
                </a:lnTo>
                <a:lnTo>
                  <a:pt x="4017668" y="5023922"/>
                </a:lnTo>
                <a:lnTo>
                  <a:pt x="4017668" y="5135146"/>
                </a:lnTo>
                <a:cubicBezTo>
                  <a:pt x="3962057" y="5135146"/>
                  <a:pt x="3849785" y="5135146"/>
                  <a:pt x="3794173" y="5135146"/>
                </a:cubicBezTo>
                <a:lnTo>
                  <a:pt x="3794173" y="5246368"/>
                </a:lnTo>
                <a:lnTo>
                  <a:pt x="3628486" y="5246368"/>
                </a:lnTo>
                <a:lnTo>
                  <a:pt x="3459455" y="5246368"/>
                </a:lnTo>
                <a:lnTo>
                  <a:pt x="3290423" y="5246368"/>
                </a:lnTo>
                <a:lnTo>
                  <a:pt x="3124737" y="5246368"/>
                </a:lnTo>
                <a:lnTo>
                  <a:pt x="3124737" y="5130949"/>
                </a:lnTo>
                <a:cubicBezTo>
                  <a:pt x="3025056" y="5130949"/>
                  <a:pt x="2889699" y="5130949"/>
                  <a:pt x="2790019" y="5130949"/>
                </a:cubicBezTo>
                <a:lnTo>
                  <a:pt x="2790019" y="5019726"/>
                </a:lnTo>
                <a:cubicBezTo>
                  <a:pt x="2690337" y="5019726"/>
                  <a:pt x="2554981" y="5019726"/>
                  <a:pt x="2455301" y="5019726"/>
                </a:cubicBezTo>
                <a:lnTo>
                  <a:pt x="2455301" y="4908503"/>
                </a:lnTo>
                <a:lnTo>
                  <a:pt x="2340930" y="4908503"/>
                </a:lnTo>
                <a:lnTo>
                  <a:pt x="2340930" y="4797280"/>
                </a:lnTo>
                <a:lnTo>
                  <a:pt x="2229707" y="4797280"/>
                </a:lnTo>
                <a:lnTo>
                  <a:pt x="2229707" y="4686058"/>
                </a:lnTo>
                <a:lnTo>
                  <a:pt x="2118483" y="4686058"/>
                </a:lnTo>
                <a:lnTo>
                  <a:pt x="2118483" y="4574833"/>
                </a:lnTo>
                <a:lnTo>
                  <a:pt x="2007260" y="4574833"/>
                </a:lnTo>
                <a:lnTo>
                  <a:pt x="2007260" y="4463611"/>
                </a:lnTo>
                <a:lnTo>
                  <a:pt x="1896037" y="4463611"/>
                </a:lnTo>
                <a:lnTo>
                  <a:pt x="1896037" y="4352388"/>
                </a:lnTo>
                <a:lnTo>
                  <a:pt x="1784814" y="4352388"/>
                </a:lnTo>
                <a:lnTo>
                  <a:pt x="1784814" y="4241165"/>
                </a:lnTo>
                <a:lnTo>
                  <a:pt x="1673592" y="4241165"/>
                </a:lnTo>
                <a:lnTo>
                  <a:pt x="1673592" y="4129942"/>
                </a:lnTo>
                <a:cubicBezTo>
                  <a:pt x="1617980" y="4129942"/>
                  <a:pt x="1505707" y="4129942"/>
                  <a:pt x="1450095" y="4129942"/>
                </a:cubicBezTo>
                <a:lnTo>
                  <a:pt x="1450095" y="4018718"/>
                </a:lnTo>
                <a:cubicBezTo>
                  <a:pt x="1232896" y="4018718"/>
                  <a:pt x="997859" y="4018718"/>
                  <a:pt x="780659" y="4018718"/>
                </a:cubicBezTo>
                <a:lnTo>
                  <a:pt x="780659" y="3903299"/>
                </a:lnTo>
                <a:cubicBezTo>
                  <a:pt x="725047" y="3903299"/>
                  <a:pt x="612775" y="3903299"/>
                  <a:pt x="557164" y="3903299"/>
                </a:cubicBezTo>
                <a:lnTo>
                  <a:pt x="557164" y="3792075"/>
                </a:lnTo>
                <a:cubicBezTo>
                  <a:pt x="501552" y="3792075"/>
                  <a:pt x="389280" y="3792075"/>
                  <a:pt x="333668" y="3792075"/>
                </a:cubicBezTo>
                <a:lnTo>
                  <a:pt x="333668" y="3680853"/>
                </a:lnTo>
                <a:lnTo>
                  <a:pt x="222445" y="3680853"/>
                </a:lnTo>
                <a:lnTo>
                  <a:pt x="222445" y="3569630"/>
                </a:lnTo>
                <a:lnTo>
                  <a:pt x="111223" y="3569630"/>
                </a:lnTo>
                <a:cubicBezTo>
                  <a:pt x="111223" y="3514018"/>
                  <a:pt x="111223" y="3401745"/>
                  <a:pt x="111223" y="3346134"/>
                </a:cubicBezTo>
                <a:lnTo>
                  <a:pt x="0" y="3346134"/>
                </a:lnTo>
                <a:lnTo>
                  <a:pt x="0" y="2787920"/>
                </a:lnTo>
                <a:lnTo>
                  <a:pt x="111223" y="2787920"/>
                </a:lnTo>
                <a:cubicBezTo>
                  <a:pt x="111223" y="2732309"/>
                  <a:pt x="111223" y="2620037"/>
                  <a:pt x="111223" y="2564425"/>
                </a:cubicBezTo>
                <a:lnTo>
                  <a:pt x="223495" y="2564425"/>
                </a:lnTo>
                <a:cubicBezTo>
                  <a:pt x="223495" y="2508814"/>
                  <a:pt x="223495" y="2396541"/>
                  <a:pt x="223495" y="2340930"/>
                </a:cubicBezTo>
                <a:lnTo>
                  <a:pt x="334718" y="2340930"/>
                </a:lnTo>
                <a:lnTo>
                  <a:pt x="334718" y="2229707"/>
                </a:lnTo>
                <a:lnTo>
                  <a:pt x="446990" y="2229707"/>
                </a:lnTo>
                <a:lnTo>
                  <a:pt x="446990" y="2118484"/>
                </a:lnTo>
                <a:lnTo>
                  <a:pt x="558213" y="2118484"/>
                </a:lnTo>
                <a:lnTo>
                  <a:pt x="558213" y="2007260"/>
                </a:lnTo>
                <a:lnTo>
                  <a:pt x="669437" y="2007260"/>
                </a:lnTo>
                <a:lnTo>
                  <a:pt x="669437" y="1896037"/>
                </a:lnTo>
                <a:lnTo>
                  <a:pt x="781709" y="1896037"/>
                </a:lnTo>
                <a:cubicBezTo>
                  <a:pt x="781709" y="1840426"/>
                  <a:pt x="781709" y="1728154"/>
                  <a:pt x="781709" y="1672542"/>
                </a:cubicBezTo>
                <a:lnTo>
                  <a:pt x="892932" y="1672542"/>
                </a:lnTo>
                <a:cubicBezTo>
                  <a:pt x="892932" y="1416519"/>
                  <a:pt x="892932" y="1145807"/>
                  <a:pt x="892932" y="890834"/>
                </a:cubicBezTo>
                <a:lnTo>
                  <a:pt x="1004154" y="890834"/>
                </a:lnTo>
                <a:cubicBezTo>
                  <a:pt x="1004154" y="791153"/>
                  <a:pt x="1004154" y="655796"/>
                  <a:pt x="1004154" y="556115"/>
                </a:cubicBezTo>
                <a:lnTo>
                  <a:pt x="1116426" y="556115"/>
                </a:lnTo>
                <a:lnTo>
                  <a:pt x="1116426" y="444892"/>
                </a:lnTo>
                <a:lnTo>
                  <a:pt x="1227650" y="444892"/>
                </a:lnTo>
                <a:lnTo>
                  <a:pt x="1227650" y="333669"/>
                </a:lnTo>
                <a:lnTo>
                  <a:pt x="1342020" y="333669"/>
                </a:lnTo>
                <a:lnTo>
                  <a:pt x="1342020" y="222446"/>
                </a:lnTo>
                <a:cubicBezTo>
                  <a:pt x="1397633" y="222446"/>
                  <a:pt x="1509904" y="222446"/>
                  <a:pt x="1565515" y="222446"/>
                </a:cubicBezTo>
                <a:lnTo>
                  <a:pt x="1565515" y="111223"/>
                </a:lnTo>
                <a:cubicBezTo>
                  <a:pt x="1621127" y="111223"/>
                  <a:pt x="1733400" y="111223"/>
                  <a:pt x="1789011" y="111223"/>
                </a:cubicBezTo>
                <a:lnTo>
                  <a:pt x="1789011" y="0"/>
                </a:lnTo>
                <a:close/>
              </a:path>
            </a:pathLst>
          </a:custGeom>
          <a:solidFill>
            <a:srgbClr val="7ed957">
              <a:alpha val="5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bg-BG" sz="1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69" name="" descr=""/>
          <p:cNvPicPr/>
          <p:nvPr/>
        </p:nvPicPr>
        <p:blipFill>
          <a:blip r:embed="rId1"/>
          <a:stretch/>
        </p:blipFill>
        <p:spPr>
          <a:xfrm>
            <a:off x="2743200" y="468360"/>
            <a:ext cx="6172200" cy="59324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838080" y="342720"/>
            <a:ext cx="5827680" cy="847440"/>
          </a:xfrm>
          <a:prstGeom prst="rect">
            <a:avLst/>
          </a:prstGeom>
          <a:solidFill>
            <a:schemeClr val="accent2"/>
          </a:solidFill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en-US" sz="4400" spc="-1" strike="noStrike" u="sng">
                <a:solidFill>
                  <a:schemeClr val="accent2"/>
                </a:solidFill>
                <a:uFillTx/>
                <a:latin typeface="Agency FB"/>
              </a:rPr>
              <a:t>Table of contents</a:t>
            </a:r>
            <a:endParaRPr b="0" lang="bg-BG" sz="44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71" name="Google Shape;3569;p31"/>
          <p:cNvSpPr/>
          <p:nvPr/>
        </p:nvSpPr>
        <p:spPr>
          <a:xfrm rot="1800">
            <a:off x="3491640" y="1803600"/>
            <a:ext cx="1276200" cy="775800"/>
          </a:xfrm>
          <a:prstGeom prst="rect">
            <a:avLst/>
          </a:prstGeom>
          <a:gradFill rotWithShape="0">
            <a:gsLst>
              <a:gs pos="0">
                <a:srgbClr val="f08c56"/>
              </a:gs>
              <a:gs pos="50000">
                <a:srgbClr val="f57a27"/>
              </a:gs>
              <a:gs pos="100000">
                <a:srgbClr val="e46b19"/>
              </a:gs>
            </a:gsLst>
            <a:lin ang="5400000"/>
          </a:gradFill>
          <a:ln w="0">
            <a:noFill/>
          </a:ln>
          <a:effectLst>
            <a:outerShdw algn="ctr" blurRad="57240" dir="5400000" dist="19080" rotWithShape="0">
              <a:srgbClr val="000000">
                <a:alpha val="63000"/>
              </a:srgbClr>
            </a:outerShdw>
            <a:reflection algn="bl" blurRad="6350" dir="5400000" endA="300" endPos="35000" rotWithShape="0" stA="52000" sy="-100000"/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/>
        </p:style>
        <p:txBody>
          <a:bodyPr tIns="91440" bIns="91440" anchor="t">
            <a:noAutofit/>
          </a:bodyPr>
          <a:p>
            <a:pPr algn="ctr" defTabSz="914400">
              <a:lnSpc>
                <a:spcPct val="90000"/>
              </a:lnSpc>
            </a:pPr>
            <a:r>
              <a:rPr b="1" lang="en" sz="4400" spc="-1" strike="noStrike">
                <a:solidFill>
                  <a:schemeClr val="lt1"/>
                </a:solidFill>
                <a:latin typeface="Calibri Light"/>
              </a:rPr>
              <a:t>01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Google Shape;3569;p31"/>
          <p:cNvSpPr/>
          <p:nvPr/>
        </p:nvSpPr>
        <p:spPr>
          <a:xfrm rot="1800">
            <a:off x="7213680" y="1803240"/>
            <a:ext cx="1140120" cy="776520"/>
          </a:xfrm>
          <a:prstGeom prst="rect">
            <a:avLst/>
          </a:prstGeom>
          <a:gradFill rotWithShape="0">
            <a:gsLst>
              <a:gs pos="0">
                <a:srgbClr val="f08c56"/>
              </a:gs>
              <a:gs pos="50000">
                <a:srgbClr val="f57a27"/>
              </a:gs>
              <a:gs pos="100000">
                <a:srgbClr val="e46b19"/>
              </a:gs>
            </a:gsLst>
            <a:lin ang="5400000"/>
          </a:gradFill>
          <a:ln w="0">
            <a:noFill/>
          </a:ln>
          <a:effectLst>
            <a:outerShdw algn="ctr" blurRad="57240" dir="5400000" dist="19080" rotWithShape="0">
              <a:srgbClr val="000000">
                <a:alpha val="63000"/>
              </a:srgbClr>
            </a:outerShdw>
            <a:reflection algn="bl" blurRad="6350" dir="5400000" endA="300" endPos="35000" rotWithShape="0" stA="52000" sy="-100000"/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/>
        </p:style>
        <p:txBody>
          <a:bodyPr tIns="91440" bIns="91440" anchor="t">
            <a:noAutofit/>
          </a:bodyPr>
          <a:p>
            <a:pPr algn="ctr" defTabSz="914400">
              <a:lnSpc>
                <a:spcPct val="90000"/>
              </a:lnSpc>
            </a:pPr>
            <a:r>
              <a:rPr b="1" lang="en" sz="4400" spc="-1" strike="noStrike">
                <a:solidFill>
                  <a:schemeClr val="lt1"/>
                </a:solidFill>
                <a:latin typeface="Calibri Light"/>
              </a:rPr>
              <a:t>02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Google Shape;3569;p31"/>
          <p:cNvSpPr/>
          <p:nvPr/>
        </p:nvSpPr>
        <p:spPr>
          <a:xfrm rot="1800">
            <a:off x="1706760" y="4036680"/>
            <a:ext cx="1275840" cy="774720"/>
          </a:xfrm>
          <a:prstGeom prst="rect">
            <a:avLst/>
          </a:prstGeom>
          <a:gradFill rotWithShape="0">
            <a:gsLst>
              <a:gs pos="0">
                <a:srgbClr val="f08c56"/>
              </a:gs>
              <a:gs pos="50000">
                <a:srgbClr val="f57a27"/>
              </a:gs>
              <a:gs pos="100000">
                <a:srgbClr val="e46b19"/>
              </a:gs>
            </a:gsLst>
            <a:lin ang="5400000"/>
          </a:gradFill>
          <a:ln w="0">
            <a:noFill/>
          </a:ln>
          <a:effectLst>
            <a:outerShdw algn="ctr" blurRad="57240" dir="5400000" dist="19080" rotWithShape="0">
              <a:srgbClr val="000000">
                <a:alpha val="63000"/>
              </a:srgbClr>
            </a:outerShdw>
            <a:reflection algn="bl" blurRad="6350" dir="5400000" endA="300" endPos="35000" rotWithShape="0" stA="52000" sy="-100000"/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/>
        </p:style>
        <p:txBody>
          <a:bodyPr tIns="91440" bIns="91440" anchor="t">
            <a:noAutofit/>
          </a:bodyPr>
          <a:p>
            <a:pPr algn="ctr" defTabSz="914400">
              <a:lnSpc>
                <a:spcPct val="90000"/>
              </a:lnSpc>
            </a:pPr>
            <a:r>
              <a:rPr b="1" lang="en" sz="4400" spc="-1" strike="noStrike">
                <a:solidFill>
                  <a:schemeClr val="lt1"/>
                </a:solidFill>
                <a:latin typeface="Calibri Light"/>
              </a:rPr>
              <a:t>03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Google Shape;3569;p31"/>
          <p:cNvSpPr/>
          <p:nvPr/>
        </p:nvSpPr>
        <p:spPr>
          <a:xfrm rot="1800">
            <a:off x="5421240" y="4026960"/>
            <a:ext cx="1159560" cy="775800"/>
          </a:xfrm>
          <a:prstGeom prst="rect">
            <a:avLst/>
          </a:prstGeom>
          <a:gradFill rotWithShape="0">
            <a:gsLst>
              <a:gs pos="0">
                <a:srgbClr val="f08c56"/>
              </a:gs>
              <a:gs pos="50000">
                <a:srgbClr val="f57a27"/>
              </a:gs>
              <a:gs pos="100000">
                <a:srgbClr val="e46b19"/>
              </a:gs>
            </a:gsLst>
            <a:lin ang="5400000"/>
          </a:gradFill>
          <a:ln w="0">
            <a:noFill/>
          </a:ln>
          <a:effectLst>
            <a:outerShdw algn="ctr" blurRad="57240" dir="5400000" dist="19080" rotWithShape="0">
              <a:srgbClr val="000000">
                <a:alpha val="63000"/>
              </a:srgbClr>
            </a:outerShdw>
            <a:reflection algn="bl" blurRad="6350" dir="5400000" endA="300" endPos="35000" rotWithShape="0" stA="52000" sy="-100000"/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/>
        </p:style>
        <p:txBody>
          <a:bodyPr tIns="91440" bIns="91440" anchor="t">
            <a:noAutofit/>
          </a:bodyPr>
          <a:p>
            <a:pPr algn="ctr" defTabSz="914400">
              <a:lnSpc>
                <a:spcPct val="90000"/>
              </a:lnSpc>
            </a:pPr>
            <a:r>
              <a:rPr b="1" lang="en" sz="4400" spc="-1" strike="noStrike">
                <a:solidFill>
                  <a:schemeClr val="lt1"/>
                </a:solidFill>
                <a:latin typeface="Calibri Light"/>
              </a:rPr>
              <a:t>04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Google Shape;3569;p31"/>
          <p:cNvSpPr/>
          <p:nvPr/>
        </p:nvSpPr>
        <p:spPr>
          <a:xfrm rot="1800">
            <a:off x="3113640" y="2840760"/>
            <a:ext cx="2031480" cy="847440"/>
          </a:xfrm>
          <a:prstGeom prst="rect">
            <a:avLst/>
          </a:prstGeom>
          <a:solidFill>
            <a:schemeClr val="bg1"/>
          </a:solidFill>
          <a:ln w="0">
            <a:noFill/>
          </a:ln>
          <a:effectLst>
            <a:glow rad="63360">
              <a:srgbClr val="ff7a1f">
                <a:alpha val="40000"/>
              </a:srgbClr>
            </a:glow>
            <a:outerShdw algn="ctr" blurRad="57240" dir="5400000" dist="19080" rotWithShape="0">
              <a:srgbClr val="000000">
                <a:alpha val="63000"/>
              </a:srgbClr>
            </a:outerShdw>
            <a:reflection algn="bl" blurRad="6350" dir="5400000" endA="300" endPos="35000" rotWithShape="0" stA="52000" sy="-100000"/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/>
        </p:style>
        <p:txBody>
          <a:bodyPr tIns="91440" bIns="91440" anchor="t">
            <a:noAutofit/>
          </a:bodyPr>
          <a:p>
            <a:pPr algn="ctr" defTabSz="914400">
              <a:lnSpc>
                <a:spcPct val="90000"/>
              </a:lnSpc>
            </a:pPr>
            <a:r>
              <a:rPr b="0" lang="en" sz="4400" spc="-1" strike="noStrike">
                <a:solidFill>
                  <a:srgbClr val="ff914d"/>
                </a:solidFill>
                <a:latin typeface="Agency FB"/>
              </a:rPr>
              <a:t>Team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Google Shape;3569;p31"/>
          <p:cNvSpPr/>
          <p:nvPr/>
        </p:nvSpPr>
        <p:spPr>
          <a:xfrm rot="1800">
            <a:off x="6768000" y="2840760"/>
            <a:ext cx="2031480" cy="847440"/>
          </a:xfrm>
          <a:prstGeom prst="rect">
            <a:avLst/>
          </a:prstGeom>
          <a:solidFill>
            <a:schemeClr val="bg1"/>
          </a:solidFill>
          <a:ln w="0">
            <a:noFill/>
          </a:ln>
          <a:effectLst>
            <a:glow rad="63360">
              <a:srgbClr val="ff7a1f">
                <a:alpha val="40000"/>
              </a:srgbClr>
            </a:glow>
            <a:outerShdw algn="ctr" blurRad="57240" dir="5400000" dist="19080" rotWithShape="0">
              <a:srgbClr val="000000">
                <a:alpha val="63000"/>
              </a:srgbClr>
            </a:outerShdw>
            <a:reflection algn="bl" blurRad="6350" dir="5400000" endA="300" endPos="35000" rotWithShape="0" stA="52000" sy="-100000"/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/>
        </p:style>
        <p:txBody>
          <a:bodyPr tIns="91440" bIns="91440" anchor="t">
            <a:noAutofit/>
          </a:bodyPr>
          <a:p>
            <a:pPr algn="ctr" defTabSz="914400">
              <a:lnSpc>
                <a:spcPct val="90000"/>
              </a:lnSpc>
            </a:pPr>
            <a:r>
              <a:rPr b="0" lang="en" sz="4400" spc="-1" strike="noStrike">
                <a:solidFill>
                  <a:srgbClr val="ff914d"/>
                </a:solidFill>
                <a:latin typeface="Agency FB"/>
              </a:rPr>
              <a:t>Idea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Google Shape;3569;p31"/>
          <p:cNvSpPr/>
          <p:nvPr/>
        </p:nvSpPr>
        <p:spPr>
          <a:xfrm rot="1800">
            <a:off x="4985640" y="5141520"/>
            <a:ext cx="2031120" cy="847440"/>
          </a:xfrm>
          <a:prstGeom prst="rect">
            <a:avLst/>
          </a:prstGeom>
          <a:solidFill>
            <a:schemeClr val="bg1"/>
          </a:solidFill>
          <a:ln w="0">
            <a:noFill/>
          </a:ln>
          <a:effectLst>
            <a:glow rad="63360">
              <a:srgbClr val="ff7a1f">
                <a:alpha val="40000"/>
              </a:srgbClr>
            </a:glow>
            <a:outerShdw algn="ctr" blurRad="57240" dir="5400000" dist="19080" rotWithShape="0">
              <a:srgbClr val="000000">
                <a:alpha val="63000"/>
              </a:srgbClr>
            </a:outerShdw>
            <a:reflection algn="bl" blurRad="6350" dir="5400000" endA="300" endPos="35000" rotWithShape="0" stA="52000" sy="-100000"/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/>
        </p:style>
        <p:txBody>
          <a:bodyPr tIns="91440" bIns="91440" anchor="t">
            <a:noAutofit/>
          </a:bodyPr>
          <a:p>
            <a:pPr algn="ctr" defTabSz="914400">
              <a:lnSpc>
                <a:spcPct val="90000"/>
              </a:lnSpc>
            </a:pPr>
            <a:r>
              <a:rPr b="0" lang="en" sz="4400" spc="-1" strike="noStrike">
                <a:solidFill>
                  <a:srgbClr val="ff914d"/>
                </a:solidFill>
                <a:latin typeface="Agency FB"/>
              </a:rPr>
              <a:t>Game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Google Shape;3569;p31"/>
          <p:cNvSpPr/>
          <p:nvPr/>
        </p:nvSpPr>
        <p:spPr>
          <a:xfrm rot="1800">
            <a:off x="560160" y="5142960"/>
            <a:ext cx="3569040" cy="845640"/>
          </a:xfrm>
          <a:prstGeom prst="rect">
            <a:avLst/>
          </a:prstGeom>
          <a:solidFill>
            <a:schemeClr val="bg1"/>
          </a:solidFill>
          <a:ln w="0">
            <a:noFill/>
          </a:ln>
          <a:effectLst>
            <a:glow rad="63360">
              <a:srgbClr val="ff7a1f">
                <a:alpha val="40000"/>
              </a:srgbClr>
            </a:glow>
            <a:outerShdw algn="ctr" blurRad="57240" dir="5400000" dist="19080" rotWithShape="0">
              <a:srgbClr val="000000">
                <a:alpha val="63000"/>
              </a:srgbClr>
            </a:outerShdw>
            <a:reflection algn="bl" blurRad="6350" dir="5400000" endA="300" endPos="35000" rotWithShape="0" stA="52000" sy="-100000"/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/>
        </p:style>
        <p:txBody>
          <a:bodyPr tIns="91440" bIns="91440" anchor="t">
            <a:noAutofit/>
          </a:bodyPr>
          <a:p>
            <a:pPr algn="ctr" defTabSz="914400">
              <a:lnSpc>
                <a:spcPct val="90000"/>
              </a:lnSpc>
            </a:pPr>
            <a:r>
              <a:rPr b="0" lang="en" sz="4400" spc="-1" strike="noStrike">
                <a:solidFill>
                  <a:srgbClr val="ff914d"/>
                </a:solidFill>
                <a:latin typeface="Agency FB"/>
              </a:rPr>
              <a:t>Work stages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Shape 11"/>
          <p:cNvSpPr/>
          <p:nvPr/>
        </p:nvSpPr>
        <p:spPr>
          <a:xfrm>
            <a:off x="10038240" y="-901440"/>
            <a:ext cx="2857680" cy="2685600"/>
          </a:xfrm>
          <a:custGeom>
            <a:avLst/>
            <a:gdLst/>
            <a:ahLst/>
            <a:rect l="l" t="t" r="r" b="b"/>
            <a:pathLst>
              <a:path w="5246368" h="5246368">
                <a:moveTo>
                  <a:pt x="1789011" y="0"/>
                </a:moveTo>
                <a:lnTo>
                  <a:pt x="2291089" y="0"/>
                </a:lnTo>
                <a:lnTo>
                  <a:pt x="2793166" y="0"/>
                </a:lnTo>
                <a:lnTo>
                  <a:pt x="2793166" y="111223"/>
                </a:lnTo>
                <a:cubicBezTo>
                  <a:pt x="2848777" y="111223"/>
                  <a:pt x="2961050" y="111223"/>
                  <a:pt x="3016662" y="111223"/>
                </a:cubicBezTo>
                <a:lnTo>
                  <a:pt x="3016662" y="223495"/>
                </a:lnTo>
                <a:cubicBezTo>
                  <a:pt x="3072272" y="223495"/>
                  <a:pt x="3184545" y="223495"/>
                  <a:pt x="3240157" y="223495"/>
                </a:cubicBezTo>
                <a:lnTo>
                  <a:pt x="3240157" y="334718"/>
                </a:lnTo>
                <a:lnTo>
                  <a:pt x="3351379" y="334718"/>
                </a:lnTo>
                <a:cubicBezTo>
                  <a:pt x="3351379" y="390330"/>
                  <a:pt x="3351379" y="502602"/>
                  <a:pt x="3351379" y="558214"/>
                </a:cubicBezTo>
                <a:lnTo>
                  <a:pt x="3462603" y="558214"/>
                </a:lnTo>
                <a:lnTo>
                  <a:pt x="3462603" y="669436"/>
                </a:lnTo>
                <a:lnTo>
                  <a:pt x="3573825" y="669436"/>
                </a:lnTo>
                <a:cubicBezTo>
                  <a:pt x="3573825" y="725048"/>
                  <a:pt x="3573825" y="837321"/>
                  <a:pt x="3573825" y="892932"/>
                </a:cubicBezTo>
                <a:lnTo>
                  <a:pt x="3685050" y="892932"/>
                </a:lnTo>
                <a:cubicBezTo>
                  <a:pt x="3685050" y="948543"/>
                  <a:pt x="3685050" y="1060816"/>
                  <a:pt x="3685050" y="1116427"/>
                </a:cubicBezTo>
                <a:lnTo>
                  <a:pt x="3796272" y="1116427"/>
                </a:lnTo>
                <a:lnTo>
                  <a:pt x="3796272" y="1227650"/>
                </a:lnTo>
                <a:lnTo>
                  <a:pt x="3907495" y="1227650"/>
                </a:lnTo>
                <a:lnTo>
                  <a:pt x="3907495" y="1340971"/>
                </a:lnTo>
                <a:cubicBezTo>
                  <a:pt x="4007176" y="1340971"/>
                  <a:pt x="4142532" y="1340971"/>
                  <a:pt x="4242213" y="1340971"/>
                </a:cubicBezTo>
                <a:lnTo>
                  <a:pt x="4242213" y="1452195"/>
                </a:lnTo>
                <a:cubicBezTo>
                  <a:pt x="4382816" y="1452195"/>
                  <a:pt x="4549651" y="1452195"/>
                  <a:pt x="4689205" y="1452195"/>
                </a:cubicBezTo>
                <a:lnTo>
                  <a:pt x="4689205" y="1563418"/>
                </a:lnTo>
                <a:cubicBezTo>
                  <a:pt x="4744815" y="1563418"/>
                  <a:pt x="4857088" y="1563418"/>
                  <a:pt x="4912700" y="1563418"/>
                </a:cubicBezTo>
                <a:lnTo>
                  <a:pt x="4912700" y="1674641"/>
                </a:lnTo>
                <a:lnTo>
                  <a:pt x="5023922" y="1674641"/>
                </a:lnTo>
                <a:lnTo>
                  <a:pt x="5023922" y="1785864"/>
                </a:lnTo>
                <a:lnTo>
                  <a:pt x="5135146" y="1785864"/>
                </a:lnTo>
                <a:cubicBezTo>
                  <a:pt x="5135146" y="1841476"/>
                  <a:pt x="5135146" y="1953747"/>
                  <a:pt x="5135146" y="2009359"/>
                </a:cubicBezTo>
                <a:lnTo>
                  <a:pt x="5135146" y="2011458"/>
                </a:lnTo>
                <a:lnTo>
                  <a:pt x="5246368" y="2011458"/>
                </a:lnTo>
                <a:lnTo>
                  <a:pt x="5246368" y="2793166"/>
                </a:lnTo>
                <a:lnTo>
                  <a:pt x="5129900" y="2793166"/>
                </a:lnTo>
                <a:cubicBezTo>
                  <a:pt x="5129900" y="2848778"/>
                  <a:pt x="5129900" y="2961050"/>
                  <a:pt x="5129900" y="3016663"/>
                </a:cubicBezTo>
                <a:lnTo>
                  <a:pt x="5018676" y="3016663"/>
                </a:lnTo>
                <a:lnTo>
                  <a:pt x="5018676" y="3127885"/>
                </a:lnTo>
                <a:lnTo>
                  <a:pt x="4907453" y="3127885"/>
                </a:lnTo>
                <a:lnTo>
                  <a:pt x="4907453" y="3239108"/>
                </a:lnTo>
                <a:lnTo>
                  <a:pt x="4796230" y="3239108"/>
                </a:lnTo>
                <a:cubicBezTo>
                  <a:pt x="4796230" y="3294720"/>
                  <a:pt x="4796230" y="3406991"/>
                  <a:pt x="4796230" y="3462604"/>
                </a:cubicBezTo>
                <a:lnTo>
                  <a:pt x="4685007" y="3462604"/>
                </a:lnTo>
                <a:cubicBezTo>
                  <a:pt x="4685007" y="3679803"/>
                  <a:pt x="4685007" y="3914840"/>
                  <a:pt x="4685007" y="4132040"/>
                </a:cubicBezTo>
                <a:lnTo>
                  <a:pt x="4573784" y="4132040"/>
                </a:lnTo>
                <a:cubicBezTo>
                  <a:pt x="4573784" y="4231721"/>
                  <a:pt x="4573784" y="4367077"/>
                  <a:pt x="4573784" y="4466759"/>
                </a:cubicBezTo>
                <a:lnTo>
                  <a:pt x="4462560" y="4466759"/>
                </a:lnTo>
                <a:cubicBezTo>
                  <a:pt x="4462560" y="4522369"/>
                  <a:pt x="4462560" y="4634641"/>
                  <a:pt x="4462560" y="4690253"/>
                </a:cubicBezTo>
                <a:lnTo>
                  <a:pt x="4351338" y="4690253"/>
                </a:lnTo>
                <a:lnTo>
                  <a:pt x="4351338" y="4801476"/>
                </a:lnTo>
                <a:lnTo>
                  <a:pt x="4240115" y="4801476"/>
                </a:lnTo>
                <a:lnTo>
                  <a:pt x="4240115" y="4912700"/>
                </a:lnTo>
                <a:lnTo>
                  <a:pt x="4128892" y="4912700"/>
                </a:lnTo>
                <a:lnTo>
                  <a:pt x="4128892" y="5023922"/>
                </a:lnTo>
                <a:lnTo>
                  <a:pt x="4017668" y="5023922"/>
                </a:lnTo>
                <a:lnTo>
                  <a:pt x="4017668" y="5135146"/>
                </a:lnTo>
                <a:cubicBezTo>
                  <a:pt x="3962057" y="5135146"/>
                  <a:pt x="3849785" y="5135146"/>
                  <a:pt x="3794173" y="5135146"/>
                </a:cubicBezTo>
                <a:lnTo>
                  <a:pt x="3794173" y="5246368"/>
                </a:lnTo>
                <a:lnTo>
                  <a:pt x="3628486" y="5246368"/>
                </a:lnTo>
                <a:lnTo>
                  <a:pt x="3459455" y="5246368"/>
                </a:lnTo>
                <a:lnTo>
                  <a:pt x="3290423" y="5246368"/>
                </a:lnTo>
                <a:lnTo>
                  <a:pt x="3124737" y="5246368"/>
                </a:lnTo>
                <a:lnTo>
                  <a:pt x="3124737" y="5130949"/>
                </a:lnTo>
                <a:cubicBezTo>
                  <a:pt x="3025056" y="5130949"/>
                  <a:pt x="2889699" y="5130949"/>
                  <a:pt x="2790019" y="5130949"/>
                </a:cubicBezTo>
                <a:lnTo>
                  <a:pt x="2790019" y="5019726"/>
                </a:lnTo>
                <a:cubicBezTo>
                  <a:pt x="2690337" y="5019726"/>
                  <a:pt x="2554981" y="5019726"/>
                  <a:pt x="2455301" y="5019726"/>
                </a:cubicBezTo>
                <a:lnTo>
                  <a:pt x="2455301" y="4908503"/>
                </a:lnTo>
                <a:lnTo>
                  <a:pt x="2340930" y="4908503"/>
                </a:lnTo>
                <a:lnTo>
                  <a:pt x="2340930" y="4797280"/>
                </a:lnTo>
                <a:lnTo>
                  <a:pt x="2229707" y="4797280"/>
                </a:lnTo>
                <a:lnTo>
                  <a:pt x="2229707" y="4686058"/>
                </a:lnTo>
                <a:lnTo>
                  <a:pt x="2118483" y="4686058"/>
                </a:lnTo>
                <a:lnTo>
                  <a:pt x="2118483" y="4574833"/>
                </a:lnTo>
                <a:lnTo>
                  <a:pt x="2007260" y="4574833"/>
                </a:lnTo>
                <a:lnTo>
                  <a:pt x="2007260" y="4463611"/>
                </a:lnTo>
                <a:lnTo>
                  <a:pt x="1896037" y="4463611"/>
                </a:lnTo>
                <a:lnTo>
                  <a:pt x="1896037" y="4352388"/>
                </a:lnTo>
                <a:lnTo>
                  <a:pt x="1784814" y="4352388"/>
                </a:lnTo>
                <a:lnTo>
                  <a:pt x="1784814" y="4241165"/>
                </a:lnTo>
                <a:lnTo>
                  <a:pt x="1673592" y="4241165"/>
                </a:lnTo>
                <a:lnTo>
                  <a:pt x="1673592" y="4129942"/>
                </a:lnTo>
                <a:cubicBezTo>
                  <a:pt x="1617980" y="4129942"/>
                  <a:pt x="1505707" y="4129942"/>
                  <a:pt x="1450095" y="4129942"/>
                </a:cubicBezTo>
                <a:lnTo>
                  <a:pt x="1450095" y="4018718"/>
                </a:lnTo>
                <a:cubicBezTo>
                  <a:pt x="1232896" y="4018718"/>
                  <a:pt x="997859" y="4018718"/>
                  <a:pt x="780659" y="4018718"/>
                </a:cubicBezTo>
                <a:lnTo>
                  <a:pt x="780659" y="3903299"/>
                </a:lnTo>
                <a:cubicBezTo>
                  <a:pt x="725047" y="3903299"/>
                  <a:pt x="612775" y="3903299"/>
                  <a:pt x="557164" y="3903299"/>
                </a:cubicBezTo>
                <a:lnTo>
                  <a:pt x="557164" y="3792075"/>
                </a:lnTo>
                <a:cubicBezTo>
                  <a:pt x="501552" y="3792075"/>
                  <a:pt x="389280" y="3792075"/>
                  <a:pt x="333668" y="3792075"/>
                </a:cubicBezTo>
                <a:lnTo>
                  <a:pt x="333668" y="3680853"/>
                </a:lnTo>
                <a:lnTo>
                  <a:pt x="222445" y="3680853"/>
                </a:lnTo>
                <a:lnTo>
                  <a:pt x="222445" y="3569630"/>
                </a:lnTo>
                <a:lnTo>
                  <a:pt x="111223" y="3569630"/>
                </a:lnTo>
                <a:cubicBezTo>
                  <a:pt x="111223" y="3514018"/>
                  <a:pt x="111223" y="3401745"/>
                  <a:pt x="111223" y="3346134"/>
                </a:cubicBezTo>
                <a:lnTo>
                  <a:pt x="0" y="3346134"/>
                </a:lnTo>
                <a:lnTo>
                  <a:pt x="0" y="2787920"/>
                </a:lnTo>
                <a:lnTo>
                  <a:pt x="111223" y="2787920"/>
                </a:lnTo>
                <a:cubicBezTo>
                  <a:pt x="111223" y="2732309"/>
                  <a:pt x="111223" y="2620037"/>
                  <a:pt x="111223" y="2564425"/>
                </a:cubicBezTo>
                <a:lnTo>
                  <a:pt x="223495" y="2564425"/>
                </a:lnTo>
                <a:cubicBezTo>
                  <a:pt x="223495" y="2508814"/>
                  <a:pt x="223495" y="2396541"/>
                  <a:pt x="223495" y="2340930"/>
                </a:cubicBezTo>
                <a:lnTo>
                  <a:pt x="334718" y="2340930"/>
                </a:lnTo>
                <a:lnTo>
                  <a:pt x="334718" y="2229707"/>
                </a:lnTo>
                <a:lnTo>
                  <a:pt x="446990" y="2229707"/>
                </a:lnTo>
                <a:lnTo>
                  <a:pt x="446990" y="2118484"/>
                </a:lnTo>
                <a:lnTo>
                  <a:pt x="558213" y="2118484"/>
                </a:lnTo>
                <a:lnTo>
                  <a:pt x="558213" y="2007260"/>
                </a:lnTo>
                <a:lnTo>
                  <a:pt x="669437" y="2007260"/>
                </a:lnTo>
                <a:lnTo>
                  <a:pt x="669437" y="1896037"/>
                </a:lnTo>
                <a:lnTo>
                  <a:pt x="781709" y="1896037"/>
                </a:lnTo>
                <a:cubicBezTo>
                  <a:pt x="781709" y="1840426"/>
                  <a:pt x="781709" y="1728154"/>
                  <a:pt x="781709" y="1672542"/>
                </a:cubicBezTo>
                <a:lnTo>
                  <a:pt x="892932" y="1672542"/>
                </a:lnTo>
                <a:cubicBezTo>
                  <a:pt x="892932" y="1416519"/>
                  <a:pt x="892932" y="1145807"/>
                  <a:pt x="892932" y="890834"/>
                </a:cubicBezTo>
                <a:lnTo>
                  <a:pt x="1004154" y="890834"/>
                </a:lnTo>
                <a:cubicBezTo>
                  <a:pt x="1004154" y="791153"/>
                  <a:pt x="1004154" y="655796"/>
                  <a:pt x="1004154" y="556115"/>
                </a:cubicBezTo>
                <a:lnTo>
                  <a:pt x="1116426" y="556115"/>
                </a:lnTo>
                <a:lnTo>
                  <a:pt x="1116426" y="444892"/>
                </a:lnTo>
                <a:lnTo>
                  <a:pt x="1227650" y="444892"/>
                </a:lnTo>
                <a:lnTo>
                  <a:pt x="1227650" y="333669"/>
                </a:lnTo>
                <a:lnTo>
                  <a:pt x="1342020" y="333669"/>
                </a:lnTo>
                <a:lnTo>
                  <a:pt x="1342020" y="222446"/>
                </a:lnTo>
                <a:cubicBezTo>
                  <a:pt x="1397633" y="222446"/>
                  <a:pt x="1509904" y="222446"/>
                  <a:pt x="1565515" y="222446"/>
                </a:cubicBezTo>
                <a:lnTo>
                  <a:pt x="1565515" y="111223"/>
                </a:lnTo>
                <a:cubicBezTo>
                  <a:pt x="1621127" y="111223"/>
                  <a:pt x="1733400" y="111223"/>
                  <a:pt x="1789011" y="111223"/>
                </a:cubicBezTo>
                <a:lnTo>
                  <a:pt x="1789011" y="0"/>
                </a:lnTo>
                <a:close/>
              </a:path>
            </a:pathLst>
          </a:custGeom>
          <a:solidFill>
            <a:srgbClr val="7ed957">
              <a:alpha val="5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bg-BG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0" name="Shape 9"/>
          <p:cNvSpPr/>
          <p:nvPr/>
        </p:nvSpPr>
        <p:spPr>
          <a:xfrm rot="19675800">
            <a:off x="8844840" y="3974040"/>
            <a:ext cx="3834000" cy="3519720"/>
          </a:xfrm>
          <a:custGeom>
            <a:avLst/>
            <a:gdLst/>
            <a:ahLst/>
            <a:rect l="l" t="t" r="r" b="b"/>
            <a:pathLst>
              <a:path w="5246369" h="5246369">
                <a:moveTo>
                  <a:pt x="1789012" y="0"/>
                </a:moveTo>
                <a:lnTo>
                  <a:pt x="2793167" y="0"/>
                </a:lnTo>
                <a:lnTo>
                  <a:pt x="2793167" y="111223"/>
                </a:lnTo>
                <a:cubicBezTo>
                  <a:pt x="2848778" y="111223"/>
                  <a:pt x="2961050" y="111223"/>
                  <a:pt x="3016662" y="111223"/>
                </a:cubicBezTo>
                <a:lnTo>
                  <a:pt x="3016662" y="223495"/>
                </a:lnTo>
                <a:cubicBezTo>
                  <a:pt x="3072273" y="223495"/>
                  <a:pt x="3184546" y="223495"/>
                  <a:pt x="3240157" y="223495"/>
                </a:cubicBezTo>
                <a:lnTo>
                  <a:pt x="3240157" y="334718"/>
                </a:lnTo>
                <a:lnTo>
                  <a:pt x="3351380" y="334718"/>
                </a:lnTo>
                <a:cubicBezTo>
                  <a:pt x="3351380" y="390330"/>
                  <a:pt x="3351380" y="502602"/>
                  <a:pt x="3351380" y="558214"/>
                </a:cubicBezTo>
                <a:lnTo>
                  <a:pt x="3462603" y="558214"/>
                </a:lnTo>
                <a:lnTo>
                  <a:pt x="3462603" y="669437"/>
                </a:lnTo>
                <a:lnTo>
                  <a:pt x="3573827" y="669437"/>
                </a:lnTo>
                <a:cubicBezTo>
                  <a:pt x="3573827" y="725048"/>
                  <a:pt x="3573827" y="837321"/>
                  <a:pt x="3573827" y="892932"/>
                </a:cubicBezTo>
                <a:lnTo>
                  <a:pt x="3685050" y="892932"/>
                </a:lnTo>
                <a:cubicBezTo>
                  <a:pt x="3685050" y="948543"/>
                  <a:pt x="3685050" y="1060816"/>
                  <a:pt x="3685050" y="1116427"/>
                </a:cubicBezTo>
                <a:lnTo>
                  <a:pt x="3796273" y="1116427"/>
                </a:lnTo>
                <a:lnTo>
                  <a:pt x="3796273" y="1227650"/>
                </a:lnTo>
                <a:lnTo>
                  <a:pt x="3907495" y="1227650"/>
                </a:lnTo>
                <a:lnTo>
                  <a:pt x="3907495" y="1340972"/>
                </a:lnTo>
                <a:cubicBezTo>
                  <a:pt x="4007177" y="1340972"/>
                  <a:pt x="4142533" y="1340972"/>
                  <a:pt x="4242214" y="1340972"/>
                </a:cubicBezTo>
                <a:lnTo>
                  <a:pt x="4242214" y="1452195"/>
                </a:lnTo>
                <a:cubicBezTo>
                  <a:pt x="4382817" y="1452195"/>
                  <a:pt x="4549652" y="1452195"/>
                  <a:pt x="4689205" y="1452195"/>
                </a:cubicBezTo>
                <a:lnTo>
                  <a:pt x="4689205" y="1563418"/>
                </a:lnTo>
                <a:cubicBezTo>
                  <a:pt x="4744816" y="1563418"/>
                  <a:pt x="4857089" y="1563418"/>
                  <a:pt x="4912700" y="1563418"/>
                </a:cubicBezTo>
                <a:lnTo>
                  <a:pt x="4912700" y="1674641"/>
                </a:lnTo>
                <a:lnTo>
                  <a:pt x="5023923" y="1674641"/>
                </a:lnTo>
                <a:lnTo>
                  <a:pt x="5023923" y="1785864"/>
                </a:lnTo>
                <a:lnTo>
                  <a:pt x="5135146" y="1785864"/>
                </a:lnTo>
                <a:cubicBezTo>
                  <a:pt x="5135146" y="1841476"/>
                  <a:pt x="5135146" y="1953748"/>
                  <a:pt x="5135146" y="2009359"/>
                </a:cubicBezTo>
                <a:lnTo>
                  <a:pt x="5135146" y="2011458"/>
                </a:lnTo>
                <a:lnTo>
                  <a:pt x="5246369" y="2011458"/>
                </a:lnTo>
                <a:lnTo>
                  <a:pt x="5246369" y="2205754"/>
                </a:lnTo>
                <a:lnTo>
                  <a:pt x="5246369" y="2402706"/>
                </a:lnTo>
                <a:lnTo>
                  <a:pt x="5246369" y="2599461"/>
                </a:lnTo>
                <a:lnTo>
                  <a:pt x="5246369" y="2793167"/>
                </a:lnTo>
                <a:lnTo>
                  <a:pt x="5129900" y="2793167"/>
                </a:lnTo>
                <a:cubicBezTo>
                  <a:pt x="5129900" y="2848778"/>
                  <a:pt x="5129900" y="2961051"/>
                  <a:pt x="5129900" y="3016662"/>
                </a:cubicBezTo>
                <a:lnTo>
                  <a:pt x="5018676" y="3016662"/>
                </a:lnTo>
                <a:lnTo>
                  <a:pt x="5018676" y="3127885"/>
                </a:lnTo>
                <a:lnTo>
                  <a:pt x="4907454" y="3127885"/>
                </a:lnTo>
                <a:lnTo>
                  <a:pt x="4907454" y="3239108"/>
                </a:lnTo>
                <a:lnTo>
                  <a:pt x="4796231" y="3239108"/>
                </a:lnTo>
                <a:cubicBezTo>
                  <a:pt x="4796231" y="3294720"/>
                  <a:pt x="4796231" y="3406992"/>
                  <a:pt x="4796231" y="3462603"/>
                </a:cubicBezTo>
                <a:lnTo>
                  <a:pt x="4685008" y="3462603"/>
                </a:lnTo>
                <a:cubicBezTo>
                  <a:pt x="4685008" y="3679803"/>
                  <a:pt x="4685008" y="3914840"/>
                  <a:pt x="4685008" y="4132040"/>
                </a:cubicBezTo>
                <a:lnTo>
                  <a:pt x="4573785" y="4132040"/>
                </a:lnTo>
                <a:cubicBezTo>
                  <a:pt x="4573785" y="4231721"/>
                  <a:pt x="4573785" y="4367077"/>
                  <a:pt x="4573785" y="4466758"/>
                </a:cubicBezTo>
                <a:lnTo>
                  <a:pt x="4462561" y="4466758"/>
                </a:lnTo>
                <a:cubicBezTo>
                  <a:pt x="4462561" y="4522370"/>
                  <a:pt x="4462561" y="4634642"/>
                  <a:pt x="4462561" y="4690253"/>
                </a:cubicBezTo>
                <a:lnTo>
                  <a:pt x="4351338" y="4690253"/>
                </a:lnTo>
                <a:lnTo>
                  <a:pt x="4351338" y="4801477"/>
                </a:lnTo>
                <a:lnTo>
                  <a:pt x="4240115" y="4801477"/>
                </a:lnTo>
                <a:lnTo>
                  <a:pt x="4240115" y="4912699"/>
                </a:lnTo>
                <a:lnTo>
                  <a:pt x="4128892" y="4912699"/>
                </a:lnTo>
                <a:lnTo>
                  <a:pt x="4128892" y="5023923"/>
                </a:lnTo>
                <a:lnTo>
                  <a:pt x="4017669" y="5023923"/>
                </a:lnTo>
                <a:lnTo>
                  <a:pt x="4017669" y="5135146"/>
                </a:lnTo>
                <a:cubicBezTo>
                  <a:pt x="3962058" y="5135146"/>
                  <a:pt x="3849785" y="5135146"/>
                  <a:pt x="3794174" y="5135146"/>
                </a:cubicBezTo>
                <a:lnTo>
                  <a:pt x="3794174" y="5246369"/>
                </a:lnTo>
                <a:lnTo>
                  <a:pt x="3628487" y="5246369"/>
                </a:lnTo>
                <a:lnTo>
                  <a:pt x="3459456" y="5246369"/>
                </a:lnTo>
                <a:lnTo>
                  <a:pt x="3290424" y="5246369"/>
                </a:lnTo>
                <a:lnTo>
                  <a:pt x="3124737" y="5246369"/>
                </a:lnTo>
                <a:lnTo>
                  <a:pt x="3124737" y="5130950"/>
                </a:lnTo>
                <a:cubicBezTo>
                  <a:pt x="3025056" y="5130950"/>
                  <a:pt x="2889700" y="5130950"/>
                  <a:pt x="2790019" y="5130950"/>
                </a:cubicBezTo>
                <a:lnTo>
                  <a:pt x="2790019" y="5019726"/>
                </a:lnTo>
                <a:cubicBezTo>
                  <a:pt x="2690338" y="5019726"/>
                  <a:pt x="2554981" y="5019726"/>
                  <a:pt x="2455301" y="5019726"/>
                </a:cubicBezTo>
                <a:lnTo>
                  <a:pt x="2455301" y="4908503"/>
                </a:lnTo>
                <a:lnTo>
                  <a:pt x="2340930" y="4908503"/>
                </a:lnTo>
                <a:lnTo>
                  <a:pt x="2340930" y="4797280"/>
                </a:lnTo>
                <a:lnTo>
                  <a:pt x="2229707" y="4797280"/>
                </a:lnTo>
                <a:lnTo>
                  <a:pt x="2229707" y="4686057"/>
                </a:lnTo>
                <a:lnTo>
                  <a:pt x="2118484" y="4686057"/>
                </a:lnTo>
                <a:lnTo>
                  <a:pt x="2118484" y="4574834"/>
                </a:lnTo>
                <a:lnTo>
                  <a:pt x="2007261" y="4574834"/>
                </a:lnTo>
                <a:lnTo>
                  <a:pt x="2007261" y="4463611"/>
                </a:lnTo>
                <a:lnTo>
                  <a:pt x="1896038" y="4463611"/>
                </a:lnTo>
                <a:lnTo>
                  <a:pt x="1896038" y="4352388"/>
                </a:lnTo>
                <a:lnTo>
                  <a:pt x="1784815" y="4352388"/>
                </a:lnTo>
                <a:lnTo>
                  <a:pt x="1784815" y="4241165"/>
                </a:lnTo>
                <a:lnTo>
                  <a:pt x="1673592" y="4241165"/>
                </a:lnTo>
                <a:lnTo>
                  <a:pt x="1673592" y="4129941"/>
                </a:lnTo>
                <a:cubicBezTo>
                  <a:pt x="1617980" y="4129941"/>
                  <a:pt x="1505708" y="4129941"/>
                  <a:pt x="1450096" y="4129941"/>
                </a:cubicBezTo>
                <a:lnTo>
                  <a:pt x="1450096" y="4018718"/>
                </a:lnTo>
                <a:cubicBezTo>
                  <a:pt x="1232896" y="4018718"/>
                  <a:pt x="997859" y="4018718"/>
                  <a:pt x="780660" y="4018718"/>
                </a:cubicBezTo>
                <a:lnTo>
                  <a:pt x="780660" y="3903298"/>
                </a:lnTo>
                <a:cubicBezTo>
                  <a:pt x="725048" y="3903298"/>
                  <a:pt x="612776" y="3903298"/>
                  <a:pt x="557164" y="3903298"/>
                </a:cubicBezTo>
                <a:lnTo>
                  <a:pt x="557164" y="3792076"/>
                </a:lnTo>
                <a:cubicBezTo>
                  <a:pt x="501553" y="3792076"/>
                  <a:pt x="389281" y="3792076"/>
                  <a:pt x="333669" y="3792076"/>
                </a:cubicBezTo>
                <a:lnTo>
                  <a:pt x="333669" y="3680853"/>
                </a:lnTo>
                <a:lnTo>
                  <a:pt x="222446" y="3680853"/>
                </a:lnTo>
                <a:lnTo>
                  <a:pt x="222446" y="3569629"/>
                </a:lnTo>
                <a:lnTo>
                  <a:pt x="111223" y="3569629"/>
                </a:lnTo>
                <a:cubicBezTo>
                  <a:pt x="111223" y="3514018"/>
                  <a:pt x="111223" y="3401746"/>
                  <a:pt x="111223" y="3346134"/>
                </a:cubicBezTo>
                <a:lnTo>
                  <a:pt x="0" y="3346134"/>
                </a:lnTo>
                <a:lnTo>
                  <a:pt x="0" y="2787921"/>
                </a:lnTo>
                <a:lnTo>
                  <a:pt x="111223" y="2787921"/>
                </a:lnTo>
                <a:cubicBezTo>
                  <a:pt x="111223" y="2732309"/>
                  <a:pt x="111223" y="2620037"/>
                  <a:pt x="111223" y="2564425"/>
                </a:cubicBezTo>
                <a:lnTo>
                  <a:pt x="223495" y="2564425"/>
                </a:lnTo>
                <a:cubicBezTo>
                  <a:pt x="223495" y="2508814"/>
                  <a:pt x="223495" y="2396541"/>
                  <a:pt x="223495" y="2340930"/>
                </a:cubicBezTo>
                <a:lnTo>
                  <a:pt x="334718" y="2340930"/>
                </a:lnTo>
                <a:lnTo>
                  <a:pt x="334718" y="2229707"/>
                </a:lnTo>
                <a:lnTo>
                  <a:pt x="446991" y="2229707"/>
                </a:lnTo>
                <a:lnTo>
                  <a:pt x="446991" y="2118484"/>
                </a:lnTo>
                <a:lnTo>
                  <a:pt x="558214" y="2118484"/>
                </a:lnTo>
                <a:lnTo>
                  <a:pt x="558214" y="2007260"/>
                </a:lnTo>
                <a:lnTo>
                  <a:pt x="669437" y="2007260"/>
                </a:lnTo>
                <a:lnTo>
                  <a:pt x="669437" y="1896038"/>
                </a:lnTo>
                <a:lnTo>
                  <a:pt x="781709" y="1896038"/>
                </a:lnTo>
                <a:cubicBezTo>
                  <a:pt x="781709" y="1840426"/>
                  <a:pt x="781709" y="1728154"/>
                  <a:pt x="781709" y="1672542"/>
                </a:cubicBezTo>
                <a:lnTo>
                  <a:pt x="892932" y="1672542"/>
                </a:lnTo>
                <a:cubicBezTo>
                  <a:pt x="892932" y="1416520"/>
                  <a:pt x="892932" y="1145807"/>
                  <a:pt x="892932" y="890834"/>
                </a:cubicBezTo>
                <a:lnTo>
                  <a:pt x="1004155" y="890834"/>
                </a:lnTo>
                <a:cubicBezTo>
                  <a:pt x="1004155" y="791152"/>
                  <a:pt x="1004155" y="655796"/>
                  <a:pt x="1004155" y="556115"/>
                </a:cubicBezTo>
                <a:lnTo>
                  <a:pt x="1116427" y="556115"/>
                </a:lnTo>
                <a:lnTo>
                  <a:pt x="1116427" y="444892"/>
                </a:lnTo>
                <a:lnTo>
                  <a:pt x="1227650" y="444892"/>
                </a:lnTo>
                <a:lnTo>
                  <a:pt x="1227650" y="333669"/>
                </a:lnTo>
                <a:lnTo>
                  <a:pt x="1342021" y="333669"/>
                </a:lnTo>
                <a:lnTo>
                  <a:pt x="1342021" y="222446"/>
                </a:lnTo>
                <a:cubicBezTo>
                  <a:pt x="1397632" y="222446"/>
                  <a:pt x="1509905" y="222446"/>
                  <a:pt x="1565516" y="222446"/>
                </a:cubicBezTo>
                <a:lnTo>
                  <a:pt x="1565516" y="111223"/>
                </a:lnTo>
                <a:cubicBezTo>
                  <a:pt x="1621128" y="111223"/>
                  <a:pt x="1733400" y="111223"/>
                  <a:pt x="1789012" y="111223"/>
                </a:cubicBezTo>
                <a:lnTo>
                  <a:pt x="1789012" y="0"/>
                </a:lnTo>
                <a:close/>
              </a:path>
            </a:pathLst>
          </a:custGeom>
          <a:solidFill>
            <a:srgbClr val="5271ff">
              <a:alpha val="5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bg-BG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34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Picture 10" descr=""/>
          <p:cNvPicPr/>
          <p:nvPr/>
        </p:nvPicPr>
        <p:blipFill>
          <a:blip r:embed="rId1"/>
          <a:stretch/>
        </p:blipFill>
        <p:spPr>
          <a:xfrm>
            <a:off x="6232320" y="1828800"/>
            <a:ext cx="2683080" cy="2683080"/>
          </a:xfrm>
          <a:prstGeom prst="rect">
            <a:avLst/>
          </a:prstGeom>
          <a:ln w="0">
            <a:noFill/>
          </a:ln>
          <a:effectLst>
            <a:softEdge rad="112680"/>
          </a:effectLst>
        </p:spPr>
      </p:pic>
      <p:sp>
        <p:nvSpPr>
          <p:cNvPr id="82" name="TextBox 4"/>
          <p:cNvSpPr/>
          <p:nvPr/>
        </p:nvSpPr>
        <p:spPr>
          <a:xfrm>
            <a:off x="3421080" y="4546080"/>
            <a:ext cx="2241360" cy="112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en-US" sz="2400" spc="-1" strike="noStrike">
                <a:solidFill>
                  <a:schemeClr val="accent5"/>
                </a:solidFill>
                <a:latin typeface="Agency FB"/>
              </a:rPr>
              <a:t>Ivan Beknev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r>
              <a:rPr b="0" i="1" lang="en-US" sz="2200" spc="-1" strike="noStrike">
                <a:solidFill>
                  <a:schemeClr val="accent5"/>
                </a:solidFill>
                <a:latin typeface="Agency FB"/>
              </a:rPr>
              <a:t>Frontend developer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TextBox 5"/>
          <p:cNvSpPr/>
          <p:nvPr/>
        </p:nvSpPr>
        <p:spPr>
          <a:xfrm>
            <a:off x="6432840" y="4546080"/>
            <a:ext cx="2241360" cy="149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en-US" sz="2400" spc="-1" strike="noStrike">
                <a:solidFill>
                  <a:schemeClr val="accent5"/>
                </a:solidFill>
                <a:latin typeface="Agency FB"/>
              </a:rPr>
              <a:t>Simeon Syarov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r>
              <a:rPr b="0" i="1" lang="en-US" sz="2200" spc="-1" strike="noStrike">
                <a:solidFill>
                  <a:schemeClr val="accent5"/>
                </a:solidFill>
                <a:latin typeface="Agency FB"/>
              </a:rPr>
              <a:t>Backend developer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TextBox 6"/>
          <p:cNvSpPr/>
          <p:nvPr/>
        </p:nvSpPr>
        <p:spPr>
          <a:xfrm>
            <a:off x="409320" y="4546080"/>
            <a:ext cx="2241360" cy="790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en-US" sz="2400" spc="-1" strike="noStrike">
                <a:solidFill>
                  <a:schemeClr val="accent5"/>
                </a:solidFill>
                <a:latin typeface="Agency FB"/>
              </a:rPr>
              <a:t>Nikita Baladin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r>
              <a:rPr b="0" i="1" lang="en-US" sz="2200" spc="-1" strike="noStrike">
                <a:solidFill>
                  <a:schemeClr val="accent5"/>
                </a:solidFill>
                <a:latin typeface="Agency FB"/>
              </a:rPr>
              <a:t>Scrum trainer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TextBox 7"/>
          <p:cNvSpPr/>
          <p:nvPr/>
        </p:nvSpPr>
        <p:spPr>
          <a:xfrm>
            <a:off x="9372600" y="4546080"/>
            <a:ext cx="2241360" cy="112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en-US" sz="2400" spc="-1" strike="noStrike">
                <a:solidFill>
                  <a:schemeClr val="accent5"/>
                </a:solidFill>
                <a:latin typeface="Agency FB"/>
              </a:rPr>
              <a:t>Lev Davletov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r>
              <a:rPr b="0" i="1" lang="en-US" sz="2200" spc="-1" strike="noStrike">
                <a:solidFill>
                  <a:schemeClr val="accent5"/>
                </a:solidFill>
                <a:latin typeface="Agency FB"/>
              </a:rPr>
              <a:t>Frontend developer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Shape 13"/>
          <p:cNvSpPr/>
          <p:nvPr/>
        </p:nvSpPr>
        <p:spPr>
          <a:xfrm rot="10518600">
            <a:off x="-467640" y="5266080"/>
            <a:ext cx="2821680" cy="2452680"/>
          </a:xfrm>
          <a:custGeom>
            <a:avLst/>
            <a:gdLst/>
            <a:ahLst/>
            <a:rect l="l" t="t" r="r" b="b"/>
            <a:pathLst>
              <a:path w="5246367" h="5246368">
                <a:moveTo>
                  <a:pt x="1789012" y="0"/>
                </a:moveTo>
                <a:lnTo>
                  <a:pt x="2793166" y="0"/>
                </a:lnTo>
                <a:lnTo>
                  <a:pt x="2793166" y="111223"/>
                </a:lnTo>
                <a:cubicBezTo>
                  <a:pt x="2848777" y="111223"/>
                  <a:pt x="2961050" y="111223"/>
                  <a:pt x="3016661" y="111223"/>
                </a:cubicBezTo>
                <a:lnTo>
                  <a:pt x="3016661" y="223495"/>
                </a:lnTo>
                <a:cubicBezTo>
                  <a:pt x="3072273" y="223495"/>
                  <a:pt x="3184545" y="223495"/>
                  <a:pt x="3240156" y="223495"/>
                </a:cubicBezTo>
                <a:lnTo>
                  <a:pt x="3240156" y="334718"/>
                </a:lnTo>
                <a:lnTo>
                  <a:pt x="3351379" y="334718"/>
                </a:lnTo>
                <a:cubicBezTo>
                  <a:pt x="3351379" y="390330"/>
                  <a:pt x="3351379" y="502602"/>
                  <a:pt x="3351379" y="558214"/>
                </a:cubicBezTo>
                <a:lnTo>
                  <a:pt x="3462603" y="558214"/>
                </a:lnTo>
                <a:lnTo>
                  <a:pt x="3462603" y="669437"/>
                </a:lnTo>
                <a:lnTo>
                  <a:pt x="3573825" y="669437"/>
                </a:lnTo>
                <a:cubicBezTo>
                  <a:pt x="3573825" y="725048"/>
                  <a:pt x="3573825" y="837320"/>
                  <a:pt x="3573825" y="892932"/>
                </a:cubicBezTo>
                <a:lnTo>
                  <a:pt x="3685048" y="892932"/>
                </a:lnTo>
                <a:cubicBezTo>
                  <a:pt x="3685048" y="948543"/>
                  <a:pt x="3685048" y="1060816"/>
                  <a:pt x="3685048" y="1116427"/>
                </a:cubicBezTo>
                <a:lnTo>
                  <a:pt x="3796272" y="1116427"/>
                </a:lnTo>
                <a:lnTo>
                  <a:pt x="3796272" y="1227650"/>
                </a:lnTo>
                <a:lnTo>
                  <a:pt x="3907495" y="1227650"/>
                </a:lnTo>
                <a:lnTo>
                  <a:pt x="3907495" y="1340972"/>
                </a:lnTo>
                <a:cubicBezTo>
                  <a:pt x="4007176" y="1340972"/>
                  <a:pt x="4142532" y="1340972"/>
                  <a:pt x="4242213" y="1340972"/>
                </a:cubicBezTo>
                <a:lnTo>
                  <a:pt x="4242213" y="1452195"/>
                </a:lnTo>
                <a:cubicBezTo>
                  <a:pt x="4382815" y="1452195"/>
                  <a:pt x="4549650" y="1452195"/>
                  <a:pt x="4689204" y="1452195"/>
                </a:cubicBezTo>
                <a:lnTo>
                  <a:pt x="4689204" y="1563418"/>
                </a:lnTo>
                <a:cubicBezTo>
                  <a:pt x="4744815" y="1563418"/>
                  <a:pt x="4857087" y="1563418"/>
                  <a:pt x="4912699" y="1563418"/>
                </a:cubicBezTo>
                <a:lnTo>
                  <a:pt x="4912699" y="1674641"/>
                </a:lnTo>
                <a:lnTo>
                  <a:pt x="5023922" y="1674641"/>
                </a:lnTo>
                <a:lnTo>
                  <a:pt x="5023922" y="1785864"/>
                </a:lnTo>
                <a:lnTo>
                  <a:pt x="5135146" y="1785864"/>
                </a:lnTo>
                <a:cubicBezTo>
                  <a:pt x="5135146" y="1841475"/>
                  <a:pt x="5135146" y="1953748"/>
                  <a:pt x="5135146" y="2009359"/>
                </a:cubicBezTo>
                <a:lnTo>
                  <a:pt x="5135146" y="2011458"/>
                </a:lnTo>
                <a:lnTo>
                  <a:pt x="5246367" y="2011458"/>
                </a:lnTo>
                <a:lnTo>
                  <a:pt x="5246367" y="2793167"/>
                </a:lnTo>
                <a:lnTo>
                  <a:pt x="5129898" y="2793167"/>
                </a:lnTo>
                <a:cubicBezTo>
                  <a:pt x="5129898" y="2848778"/>
                  <a:pt x="5129898" y="2961051"/>
                  <a:pt x="5129898" y="3016662"/>
                </a:cubicBezTo>
                <a:lnTo>
                  <a:pt x="5018675" y="3016662"/>
                </a:lnTo>
                <a:lnTo>
                  <a:pt x="5018675" y="3127885"/>
                </a:lnTo>
                <a:lnTo>
                  <a:pt x="4907454" y="3127885"/>
                </a:lnTo>
                <a:lnTo>
                  <a:pt x="4907454" y="3239108"/>
                </a:lnTo>
                <a:lnTo>
                  <a:pt x="4796230" y="3239108"/>
                </a:lnTo>
                <a:cubicBezTo>
                  <a:pt x="4796230" y="3294720"/>
                  <a:pt x="4796230" y="3406992"/>
                  <a:pt x="4796230" y="3462604"/>
                </a:cubicBezTo>
                <a:lnTo>
                  <a:pt x="4685006" y="3462604"/>
                </a:lnTo>
                <a:cubicBezTo>
                  <a:pt x="4685006" y="3679803"/>
                  <a:pt x="4685006" y="3914840"/>
                  <a:pt x="4685006" y="4132040"/>
                </a:cubicBezTo>
                <a:lnTo>
                  <a:pt x="4573785" y="4132040"/>
                </a:lnTo>
                <a:cubicBezTo>
                  <a:pt x="4573785" y="4231721"/>
                  <a:pt x="4573785" y="4367077"/>
                  <a:pt x="4573785" y="4466759"/>
                </a:cubicBezTo>
                <a:lnTo>
                  <a:pt x="4462560" y="4466759"/>
                </a:lnTo>
                <a:cubicBezTo>
                  <a:pt x="4462560" y="4522370"/>
                  <a:pt x="4462560" y="4634642"/>
                  <a:pt x="4462560" y="4690253"/>
                </a:cubicBezTo>
                <a:lnTo>
                  <a:pt x="4351336" y="4690253"/>
                </a:lnTo>
                <a:lnTo>
                  <a:pt x="4351336" y="4801477"/>
                </a:lnTo>
                <a:lnTo>
                  <a:pt x="4240115" y="4801477"/>
                </a:lnTo>
                <a:lnTo>
                  <a:pt x="4240115" y="4912700"/>
                </a:lnTo>
                <a:lnTo>
                  <a:pt x="4128891" y="4912700"/>
                </a:lnTo>
                <a:lnTo>
                  <a:pt x="4128891" y="5023923"/>
                </a:lnTo>
                <a:lnTo>
                  <a:pt x="4017668" y="5023923"/>
                </a:lnTo>
                <a:lnTo>
                  <a:pt x="4017668" y="5135146"/>
                </a:lnTo>
                <a:cubicBezTo>
                  <a:pt x="3962056" y="5135146"/>
                  <a:pt x="3849784" y="5135146"/>
                  <a:pt x="3794173" y="5135146"/>
                </a:cubicBezTo>
                <a:lnTo>
                  <a:pt x="3794173" y="5246368"/>
                </a:lnTo>
                <a:lnTo>
                  <a:pt x="3628487" y="5246368"/>
                </a:lnTo>
                <a:lnTo>
                  <a:pt x="3459456" y="5246368"/>
                </a:lnTo>
                <a:lnTo>
                  <a:pt x="3290424" y="5246368"/>
                </a:lnTo>
                <a:lnTo>
                  <a:pt x="3124737" y="5246368"/>
                </a:lnTo>
                <a:lnTo>
                  <a:pt x="3124737" y="5130950"/>
                </a:lnTo>
                <a:cubicBezTo>
                  <a:pt x="3025056" y="5130950"/>
                  <a:pt x="2889700" y="5130950"/>
                  <a:pt x="2790019" y="5130950"/>
                </a:cubicBezTo>
                <a:lnTo>
                  <a:pt x="2790019" y="5019726"/>
                </a:lnTo>
                <a:cubicBezTo>
                  <a:pt x="2690338" y="5019726"/>
                  <a:pt x="2554982" y="5019726"/>
                  <a:pt x="2455300" y="5019726"/>
                </a:cubicBezTo>
                <a:lnTo>
                  <a:pt x="2455300" y="4908503"/>
                </a:lnTo>
                <a:lnTo>
                  <a:pt x="2340930" y="4908503"/>
                </a:lnTo>
                <a:lnTo>
                  <a:pt x="2340930" y="4797280"/>
                </a:lnTo>
                <a:lnTo>
                  <a:pt x="2229706" y="4797280"/>
                </a:lnTo>
                <a:lnTo>
                  <a:pt x="2229706" y="4686057"/>
                </a:lnTo>
                <a:lnTo>
                  <a:pt x="2118483" y="4686057"/>
                </a:lnTo>
                <a:lnTo>
                  <a:pt x="2118483" y="4574834"/>
                </a:lnTo>
                <a:lnTo>
                  <a:pt x="2007260" y="4574834"/>
                </a:lnTo>
                <a:lnTo>
                  <a:pt x="2007260" y="4463611"/>
                </a:lnTo>
                <a:lnTo>
                  <a:pt x="1896036" y="4463611"/>
                </a:lnTo>
                <a:lnTo>
                  <a:pt x="1896036" y="4352388"/>
                </a:lnTo>
                <a:lnTo>
                  <a:pt x="1784814" y="4352388"/>
                </a:lnTo>
                <a:lnTo>
                  <a:pt x="1784814" y="4241165"/>
                </a:lnTo>
                <a:lnTo>
                  <a:pt x="1673591" y="4241165"/>
                </a:lnTo>
                <a:lnTo>
                  <a:pt x="1673591" y="4129941"/>
                </a:lnTo>
                <a:cubicBezTo>
                  <a:pt x="1617979" y="4129941"/>
                  <a:pt x="1505708" y="4129941"/>
                  <a:pt x="1450094" y="4129941"/>
                </a:cubicBezTo>
                <a:lnTo>
                  <a:pt x="1450094" y="4018718"/>
                </a:lnTo>
                <a:cubicBezTo>
                  <a:pt x="1232895" y="4018718"/>
                  <a:pt x="997859" y="4018718"/>
                  <a:pt x="780659" y="4018718"/>
                </a:cubicBezTo>
                <a:lnTo>
                  <a:pt x="780659" y="3903298"/>
                </a:lnTo>
                <a:cubicBezTo>
                  <a:pt x="725048" y="3903298"/>
                  <a:pt x="612775" y="3903298"/>
                  <a:pt x="557164" y="3903298"/>
                </a:cubicBezTo>
                <a:lnTo>
                  <a:pt x="557164" y="3792076"/>
                </a:lnTo>
                <a:cubicBezTo>
                  <a:pt x="501553" y="3792076"/>
                  <a:pt x="389280" y="3792076"/>
                  <a:pt x="333669" y="3792076"/>
                </a:cubicBezTo>
                <a:lnTo>
                  <a:pt x="333669" y="3680853"/>
                </a:lnTo>
                <a:lnTo>
                  <a:pt x="222445" y="3680853"/>
                </a:lnTo>
                <a:lnTo>
                  <a:pt x="222445" y="3569630"/>
                </a:lnTo>
                <a:lnTo>
                  <a:pt x="111222" y="3569630"/>
                </a:lnTo>
                <a:cubicBezTo>
                  <a:pt x="111222" y="3514018"/>
                  <a:pt x="111222" y="3401746"/>
                  <a:pt x="111222" y="3346134"/>
                </a:cubicBezTo>
                <a:lnTo>
                  <a:pt x="0" y="3346134"/>
                </a:lnTo>
                <a:lnTo>
                  <a:pt x="0" y="2787920"/>
                </a:lnTo>
                <a:lnTo>
                  <a:pt x="111222" y="2787920"/>
                </a:lnTo>
                <a:cubicBezTo>
                  <a:pt x="111222" y="2732309"/>
                  <a:pt x="111222" y="2620037"/>
                  <a:pt x="111222" y="2564426"/>
                </a:cubicBezTo>
                <a:lnTo>
                  <a:pt x="223494" y="2564426"/>
                </a:lnTo>
                <a:cubicBezTo>
                  <a:pt x="223494" y="2508814"/>
                  <a:pt x="223494" y="2396542"/>
                  <a:pt x="223494" y="2340930"/>
                </a:cubicBezTo>
                <a:lnTo>
                  <a:pt x="334718" y="2340930"/>
                </a:lnTo>
                <a:lnTo>
                  <a:pt x="334718" y="2229707"/>
                </a:lnTo>
                <a:lnTo>
                  <a:pt x="446990" y="2229707"/>
                </a:lnTo>
                <a:lnTo>
                  <a:pt x="446990" y="2118484"/>
                </a:lnTo>
                <a:lnTo>
                  <a:pt x="558213" y="2118484"/>
                </a:lnTo>
                <a:lnTo>
                  <a:pt x="558213" y="2007261"/>
                </a:lnTo>
                <a:lnTo>
                  <a:pt x="669435" y="2007261"/>
                </a:lnTo>
                <a:lnTo>
                  <a:pt x="669435" y="1896038"/>
                </a:lnTo>
                <a:lnTo>
                  <a:pt x="781709" y="1896038"/>
                </a:lnTo>
                <a:cubicBezTo>
                  <a:pt x="781709" y="1840426"/>
                  <a:pt x="781709" y="1728154"/>
                  <a:pt x="781709" y="1672542"/>
                </a:cubicBezTo>
                <a:lnTo>
                  <a:pt x="892930" y="1672542"/>
                </a:lnTo>
                <a:cubicBezTo>
                  <a:pt x="892930" y="1416520"/>
                  <a:pt x="892930" y="1145807"/>
                  <a:pt x="892930" y="890833"/>
                </a:cubicBezTo>
                <a:lnTo>
                  <a:pt x="1004154" y="890833"/>
                </a:lnTo>
                <a:cubicBezTo>
                  <a:pt x="1004154" y="791152"/>
                  <a:pt x="1004154" y="655796"/>
                  <a:pt x="1004154" y="556115"/>
                </a:cubicBezTo>
                <a:lnTo>
                  <a:pt x="1116426" y="556115"/>
                </a:lnTo>
                <a:lnTo>
                  <a:pt x="1116426" y="444892"/>
                </a:lnTo>
                <a:lnTo>
                  <a:pt x="1227649" y="444892"/>
                </a:lnTo>
                <a:lnTo>
                  <a:pt x="1227649" y="333669"/>
                </a:lnTo>
                <a:lnTo>
                  <a:pt x="1342020" y="333669"/>
                </a:lnTo>
                <a:lnTo>
                  <a:pt x="1342020" y="222446"/>
                </a:lnTo>
                <a:cubicBezTo>
                  <a:pt x="1397633" y="222446"/>
                  <a:pt x="1509903" y="222446"/>
                  <a:pt x="1565515" y="222446"/>
                </a:cubicBezTo>
                <a:lnTo>
                  <a:pt x="1565515" y="111223"/>
                </a:lnTo>
                <a:cubicBezTo>
                  <a:pt x="1621127" y="111223"/>
                  <a:pt x="1733400" y="111223"/>
                  <a:pt x="1789012" y="111223"/>
                </a:cubicBezTo>
                <a:lnTo>
                  <a:pt x="1789012" y="0"/>
                </a:lnTo>
                <a:close/>
              </a:path>
            </a:pathLst>
          </a:custGeom>
          <a:solidFill>
            <a:srgbClr val="fbf236">
              <a:alpha val="5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bg-BG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3222000" cy="952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en-US" sz="7000" spc="-1" strike="noStrike">
                <a:solidFill>
                  <a:schemeClr val="accent5"/>
                </a:solidFill>
                <a:latin typeface="Agency FB"/>
              </a:rPr>
              <a:t>Team</a:t>
            </a:r>
            <a:endParaRPr b="0" lang="bg-BG" sz="70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88" name="Shape 13"/>
          <p:cNvSpPr/>
          <p:nvPr/>
        </p:nvSpPr>
        <p:spPr>
          <a:xfrm rot="13251000">
            <a:off x="10418040" y="-1187640"/>
            <a:ext cx="2821680" cy="2452680"/>
          </a:xfrm>
          <a:custGeom>
            <a:avLst/>
            <a:gdLst/>
            <a:ahLst/>
            <a:rect l="l" t="t" r="r" b="b"/>
            <a:pathLst>
              <a:path w="5246367" h="5246368">
                <a:moveTo>
                  <a:pt x="1789012" y="0"/>
                </a:moveTo>
                <a:lnTo>
                  <a:pt x="2793166" y="0"/>
                </a:lnTo>
                <a:lnTo>
                  <a:pt x="2793166" y="111223"/>
                </a:lnTo>
                <a:cubicBezTo>
                  <a:pt x="2848777" y="111223"/>
                  <a:pt x="2961050" y="111223"/>
                  <a:pt x="3016661" y="111223"/>
                </a:cubicBezTo>
                <a:lnTo>
                  <a:pt x="3016661" y="223495"/>
                </a:lnTo>
                <a:cubicBezTo>
                  <a:pt x="3072273" y="223495"/>
                  <a:pt x="3184545" y="223495"/>
                  <a:pt x="3240156" y="223495"/>
                </a:cubicBezTo>
                <a:lnTo>
                  <a:pt x="3240156" y="334718"/>
                </a:lnTo>
                <a:lnTo>
                  <a:pt x="3351379" y="334718"/>
                </a:lnTo>
                <a:cubicBezTo>
                  <a:pt x="3351379" y="390330"/>
                  <a:pt x="3351379" y="502602"/>
                  <a:pt x="3351379" y="558214"/>
                </a:cubicBezTo>
                <a:lnTo>
                  <a:pt x="3462603" y="558214"/>
                </a:lnTo>
                <a:lnTo>
                  <a:pt x="3462603" y="669437"/>
                </a:lnTo>
                <a:lnTo>
                  <a:pt x="3573825" y="669437"/>
                </a:lnTo>
                <a:cubicBezTo>
                  <a:pt x="3573825" y="725048"/>
                  <a:pt x="3573825" y="837320"/>
                  <a:pt x="3573825" y="892932"/>
                </a:cubicBezTo>
                <a:lnTo>
                  <a:pt x="3685048" y="892932"/>
                </a:lnTo>
                <a:cubicBezTo>
                  <a:pt x="3685048" y="948543"/>
                  <a:pt x="3685048" y="1060816"/>
                  <a:pt x="3685048" y="1116427"/>
                </a:cubicBezTo>
                <a:lnTo>
                  <a:pt x="3796272" y="1116427"/>
                </a:lnTo>
                <a:lnTo>
                  <a:pt x="3796272" y="1227650"/>
                </a:lnTo>
                <a:lnTo>
                  <a:pt x="3907495" y="1227650"/>
                </a:lnTo>
                <a:lnTo>
                  <a:pt x="3907495" y="1340972"/>
                </a:lnTo>
                <a:cubicBezTo>
                  <a:pt x="4007176" y="1340972"/>
                  <a:pt x="4142532" y="1340972"/>
                  <a:pt x="4242213" y="1340972"/>
                </a:cubicBezTo>
                <a:lnTo>
                  <a:pt x="4242213" y="1452195"/>
                </a:lnTo>
                <a:cubicBezTo>
                  <a:pt x="4382815" y="1452195"/>
                  <a:pt x="4549650" y="1452195"/>
                  <a:pt x="4689204" y="1452195"/>
                </a:cubicBezTo>
                <a:lnTo>
                  <a:pt x="4689204" y="1563418"/>
                </a:lnTo>
                <a:cubicBezTo>
                  <a:pt x="4744815" y="1563418"/>
                  <a:pt x="4857087" y="1563418"/>
                  <a:pt x="4912699" y="1563418"/>
                </a:cubicBezTo>
                <a:lnTo>
                  <a:pt x="4912699" y="1674641"/>
                </a:lnTo>
                <a:lnTo>
                  <a:pt x="5023922" y="1674641"/>
                </a:lnTo>
                <a:lnTo>
                  <a:pt x="5023922" y="1785864"/>
                </a:lnTo>
                <a:lnTo>
                  <a:pt x="5135146" y="1785864"/>
                </a:lnTo>
                <a:cubicBezTo>
                  <a:pt x="5135146" y="1841475"/>
                  <a:pt x="5135146" y="1953748"/>
                  <a:pt x="5135146" y="2009359"/>
                </a:cubicBezTo>
                <a:lnTo>
                  <a:pt x="5135146" y="2011458"/>
                </a:lnTo>
                <a:lnTo>
                  <a:pt x="5246367" y="2011458"/>
                </a:lnTo>
                <a:lnTo>
                  <a:pt x="5246367" y="2793167"/>
                </a:lnTo>
                <a:lnTo>
                  <a:pt x="5129898" y="2793167"/>
                </a:lnTo>
                <a:cubicBezTo>
                  <a:pt x="5129898" y="2848778"/>
                  <a:pt x="5129898" y="2961051"/>
                  <a:pt x="5129898" y="3016662"/>
                </a:cubicBezTo>
                <a:lnTo>
                  <a:pt x="5018675" y="3016662"/>
                </a:lnTo>
                <a:lnTo>
                  <a:pt x="5018675" y="3127885"/>
                </a:lnTo>
                <a:lnTo>
                  <a:pt x="4907454" y="3127885"/>
                </a:lnTo>
                <a:lnTo>
                  <a:pt x="4907454" y="3239108"/>
                </a:lnTo>
                <a:lnTo>
                  <a:pt x="4796230" y="3239108"/>
                </a:lnTo>
                <a:cubicBezTo>
                  <a:pt x="4796230" y="3294720"/>
                  <a:pt x="4796230" y="3406992"/>
                  <a:pt x="4796230" y="3462604"/>
                </a:cubicBezTo>
                <a:lnTo>
                  <a:pt x="4685006" y="3462604"/>
                </a:lnTo>
                <a:cubicBezTo>
                  <a:pt x="4685006" y="3679803"/>
                  <a:pt x="4685006" y="3914840"/>
                  <a:pt x="4685006" y="4132040"/>
                </a:cubicBezTo>
                <a:lnTo>
                  <a:pt x="4573785" y="4132040"/>
                </a:lnTo>
                <a:cubicBezTo>
                  <a:pt x="4573785" y="4231721"/>
                  <a:pt x="4573785" y="4367077"/>
                  <a:pt x="4573785" y="4466759"/>
                </a:cubicBezTo>
                <a:lnTo>
                  <a:pt x="4462560" y="4466759"/>
                </a:lnTo>
                <a:cubicBezTo>
                  <a:pt x="4462560" y="4522370"/>
                  <a:pt x="4462560" y="4634642"/>
                  <a:pt x="4462560" y="4690253"/>
                </a:cubicBezTo>
                <a:lnTo>
                  <a:pt x="4351336" y="4690253"/>
                </a:lnTo>
                <a:lnTo>
                  <a:pt x="4351336" y="4801477"/>
                </a:lnTo>
                <a:lnTo>
                  <a:pt x="4240115" y="4801477"/>
                </a:lnTo>
                <a:lnTo>
                  <a:pt x="4240115" y="4912700"/>
                </a:lnTo>
                <a:lnTo>
                  <a:pt x="4128891" y="4912700"/>
                </a:lnTo>
                <a:lnTo>
                  <a:pt x="4128891" y="5023923"/>
                </a:lnTo>
                <a:lnTo>
                  <a:pt x="4017668" y="5023923"/>
                </a:lnTo>
                <a:lnTo>
                  <a:pt x="4017668" y="5135146"/>
                </a:lnTo>
                <a:cubicBezTo>
                  <a:pt x="3962056" y="5135146"/>
                  <a:pt x="3849784" y="5135146"/>
                  <a:pt x="3794173" y="5135146"/>
                </a:cubicBezTo>
                <a:lnTo>
                  <a:pt x="3794173" y="5246368"/>
                </a:lnTo>
                <a:lnTo>
                  <a:pt x="3628487" y="5246368"/>
                </a:lnTo>
                <a:lnTo>
                  <a:pt x="3459456" y="5246368"/>
                </a:lnTo>
                <a:lnTo>
                  <a:pt x="3290424" y="5246368"/>
                </a:lnTo>
                <a:lnTo>
                  <a:pt x="3124737" y="5246368"/>
                </a:lnTo>
                <a:lnTo>
                  <a:pt x="3124737" y="5130950"/>
                </a:lnTo>
                <a:cubicBezTo>
                  <a:pt x="3025056" y="5130950"/>
                  <a:pt x="2889700" y="5130950"/>
                  <a:pt x="2790019" y="5130950"/>
                </a:cubicBezTo>
                <a:lnTo>
                  <a:pt x="2790019" y="5019726"/>
                </a:lnTo>
                <a:cubicBezTo>
                  <a:pt x="2690338" y="5019726"/>
                  <a:pt x="2554982" y="5019726"/>
                  <a:pt x="2455300" y="5019726"/>
                </a:cubicBezTo>
                <a:lnTo>
                  <a:pt x="2455300" y="4908503"/>
                </a:lnTo>
                <a:lnTo>
                  <a:pt x="2340930" y="4908503"/>
                </a:lnTo>
                <a:lnTo>
                  <a:pt x="2340930" y="4797280"/>
                </a:lnTo>
                <a:lnTo>
                  <a:pt x="2229706" y="4797280"/>
                </a:lnTo>
                <a:lnTo>
                  <a:pt x="2229706" y="4686057"/>
                </a:lnTo>
                <a:lnTo>
                  <a:pt x="2118483" y="4686057"/>
                </a:lnTo>
                <a:lnTo>
                  <a:pt x="2118483" y="4574834"/>
                </a:lnTo>
                <a:lnTo>
                  <a:pt x="2007260" y="4574834"/>
                </a:lnTo>
                <a:lnTo>
                  <a:pt x="2007260" y="4463611"/>
                </a:lnTo>
                <a:lnTo>
                  <a:pt x="1896036" y="4463611"/>
                </a:lnTo>
                <a:lnTo>
                  <a:pt x="1896036" y="4352388"/>
                </a:lnTo>
                <a:lnTo>
                  <a:pt x="1784814" y="4352388"/>
                </a:lnTo>
                <a:lnTo>
                  <a:pt x="1784814" y="4241165"/>
                </a:lnTo>
                <a:lnTo>
                  <a:pt x="1673591" y="4241165"/>
                </a:lnTo>
                <a:lnTo>
                  <a:pt x="1673591" y="4129941"/>
                </a:lnTo>
                <a:cubicBezTo>
                  <a:pt x="1617979" y="4129941"/>
                  <a:pt x="1505708" y="4129941"/>
                  <a:pt x="1450094" y="4129941"/>
                </a:cubicBezTo>
                <a:lnTo>
                  <a:pt x="1450094" y="4018718"/>
                </a:lnTo>
                <a:cubicBezTo>
                  <a:pt x="1232895" y="4018718"/>
                  <a:pt x="997859" y="4018718"/>
                  <a:pt x="780659" y="4018718"/>
                </a:cubicBezTo>
                <a:lnTo>
                  <a:pt x="780659" y="3903298"/>
                </a:lnTo>
                <a:cubicBezTo>
                  <a:pt x="725048" y="3903298"/>
                  <a:pt x="612775" y="3903298"/>
                  <a:pt x="557164" y="3903298"/>
                </a:cubicBezTo>
                <a:lnTo>
                  <a:pt x="557164" y="3792076"/>
                </a:lnTo>
                <a:cubicBezTo>
                  <a:pt x="501553" y="3792076"/>
                  <a:pt x="389280" y="3792076"/>
                  <a:pt x="333669" y="3792076"/>
                </a:cubicBezTo>
                <a:lnTo>
                  <a:pt x="333669" y="3680853"/>
                </a:lnTo>
                <a:lnTo>
                  <a:pt x="222445" y="3680853"/>
                </a:lnTo>
                <a:lnTo>
                  <a:pt x="222445" y="3569630"/>
                </a:lnTo>
                <a:lnTo>
                  <a:pt x="111222" y="3569630"/>
                </a:lnTo>
                <a:cubicBezTo>
                  <a:pt x="111222" y="3514018"/>
                  <a:pt x="111222" y="3401746"/>
                  <a:pt x="111222" y="3346134"/>
                </a:cubicBezTo>
                <a:lnTo>
                  <a:pt x="0" y="3346134"/>
                </a:lnTo>
                <a:lnTo>
                  <a:pt x="0" y="2787920"/>
                </a:lnTo>
                <a:lnTo>
                  <a:pt x="111222" y="2787920"/>
                </a:lnTo>
                <a:cubicBezTo>
                  <a:pt x="111222" y="2732309"/>
                  <a:pt x="111222" y="2620037"/>
                  <a:pt x="111222" y="2564426"/>
                </a:cubicBezTo>
                <a:lnTo>
                  <a:pt x="223494" y="2564426"/>
                </a:lnTo>
                <a:cubicBezTo>
                  <a:pt x="223494" y="2508814"/>
                  <a:pt x="223494" y="2396542"/>
                  <a:pt x="223494" y="2340930"/>
                </a:cubicBezTo>
                <a:lnTo>
                  <a:pt x="334718" y="2340930"/>
                </a:lnTo>
                <a:lnTo>
                  <a:pt x="334718" y="2229707"/>
                </a:lnTo>
                <a:lnTo>
                  <a:pt x="446990" y="2229707"/>
                </a:lnTo>
                <a:lnTo>
                  <a:pt x="446990" y="2118484"/>
                </a:lnTo>
                <a:lnTo>
                  <a:pt x="558213" y="2118484"/>
                </a:lnTo>
                <a:lnTo>
                  <a:pt x="558213" y="2007261"/>
                </a:lnTo>
                <a:lnTo>
                  <a:pt x="669435" y="2007261"/>
                </a:lnTo>
                <a:lnTo>
                  <a:pt x="669435" y="1896038"/>
                </a:lnTo>
                <a:lnTo>
                  <a:pt x="781709" y="1896038"/>
                </a:lnTo>
                <a:cubicBezTo>
                  <a:pt x="781709" y="1840426"/>
                  <a:pt x="781709" y="1728154"/>
                  <a:pt x="781709" y="1672542"/>
                </a:cubicBezTo>
                <a:lnTo>
                  <a:pt x="892930" y="1672542"/>
                </a:lnTo>
                <a:cubicBezTo>
                  <a:pt x="892930" y="1416520"/>
                  <a:pt x="892930" y="1145807"/>
                  <a:pt x="892930" y="890833"/>
                </a:cubicBezTo>
                <a:lnTo>
                  <a:pt x="1004154" y="890833"/>
                </a:lnTo>
                <a:cubicBezTo>
                  <a:pt x="1004154" y="791152"/>
                  <a:pt x="1004154" y="655796"/>
                  <a:pt x="1004154" y="556115"/>
                </a:cubicBezTo>
                <a:lnTo>
                  <a:pt x="1116426" y="556115"/>
                </a:lnTo>
                <a:lnTo>
                  <a:pt x="1116426" y="444892"/>
                </a:lnTo>
                <a:lnTo>
                  <a:pt x="1227649" y="444892"/>
                </a:lnTo>
                <a:lnTo>
                  <a:pt x="1227649" y="333669"/>
                </a:lnTo>
                <a:lnTo>
                  <a:pt x="1342020" y="333669"/>
                </a:lnTo>
                <a:lnTo>
                  <a:pt x="1342020" y="222446"/>
                </a:lnTo>
                <a:cubicBezTo>
                  <a:pt x="1397633" y="222446"/>
                  <a:pt x="1509903" y="222446"/>
                  <a:pt x="1565515" y="222446"/>
                </a:cubicBezTo>
                <a:lnTo>
                  <a:pt x="1565515" y="111223"/>
                </a:lnTo>
                <a:cubicBezTo>
                  <a:pt x="1621127" y="111223"/>
                  <a:pt x="1733400" y="111223"/>
                  <a:pt x="1789012" y="111223"/>
                </a:cubicBezTo>
                <a:lnTo>
                  <a:pt x="1789012" y="0"/>
                </a:lnTo>
                <a:close/>
              </a:path>
            </a:pathLst>
          </a:custGeom>
          <a:solidFill>
            <a:srgbClr val="fbf236">
              <a:alpha val="5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bg-BG" sz="1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89" name="" descr=""/>
          <p:cNvPicPr/>
          <p:nvPr/>
        </p:nvPicPr>
        <p:blipFill>
          <a:blip r:embed="rId2"/>
          <a:stretch/>
        </p:blipFill>
        <p:spPr>
          <a:xfrm>
            <a:off x="457200" y="1828800"/>
            <a:ext cx="2514600" cy="2514600"/>
          </a:xfrm>
          <a:prstGeom prst="rect">
            <a:avLst/>
          </a:prstGeom>
          <a:ln w="0">
            <a:noFill/>
          </a:ln>
        </p:spPr>
      </p:pic>
      <p:pic>
        <p:nvPicPr>
          <p:cNvPr id="90" name="" descr=""/>
          <p:cNvPicPr/>
          <p:nvPr/>
        </p:nvPicPr>
        <p:blipFill>
          <a:blip r:embed="rId3"/>
          <a:stretch/>
        </p:blipFill>
        <p:spPr>
          <a:xfrm>
            <a:off x="3429000" y="1828800"/>
            <a:ext cx="2514600" cy="2514600"/>
          </a:xfrm>
          <a:prstGeom prst="rect">
            <a:avLst/>
          </a:prstGeom>
          <a:ln w="0">
            <a:noFill/>
          </a:ln>
        </p:spPr>
      </p:pic>
      <p:pic>
        <p:nvPicPr>
          <p:cNvPr id="91" name="" descr=""/>
          <p:cNvPicPr/>
          <p:nvPr/>
        </p:nvPicPr>
        <p:blipFill>
          <a:blip r:embed="rId4"/>
          <a:stretch/>
        </p:blipFill>
        <p:spPr>
          <a:xfrm>
            <a:off x="9144000" y="1600200"/>
            <a:ext cx="2910240" cy="29102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34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TextBox 1"/>
          <p:cNvSpPr/>
          <p:nvPr/>
        </p:nvSpPr>
        <p:spPr>
          <a:xfrm>
            <a:off x="2102040" y="4589280"/>
            <a:ext cx="2241360" cy="112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en-US" sz="2400" spc="-1" strike="noStrike">
                <a:solidFill>
                  <a:schemeClr val="accent5"/>
                </a:solidFill>
                <a:latin typeface="Agency FB"/>
              </a:rPr>
              <a:t>Mihail Avagyan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r>
              <a:rPr b="0" i="1" lang="en-US" sz="2200" spc="-1" strike="noStrike">
                <a:solidFill>
                  <a:schemeClr val="accent5"/>
                </a:solidFill>
                <a:latin typeface="Agency FB"/>
              </a:rPr>
              <a:t>Backend developer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" name="TextBox 9"/>
          <p:cNvSpPr/>
          <p:nvPr/>
        </p:nvSpPr>
        <p:spPr>
          <a:xfrm>
            <a:off x="6674040" y="4572000"/>
            <a:ext cx="2241360" cy="149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en-US" sz="2400" spc="-1" strike="noStrike">
                <a:solidFill>
                  <a:schemeClr val="accent5"/>
                </a:solidFill>
                <a:latin typeface="Agency FB"/>
              </a:rPr>
              <a:t>Georgi Dimitrov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r>
              <a:rPr b="0" i="1" lang="en-US" sz="2200" spc="-1" strike="noStrike">
                <a:solidFill>
                  <a:schemeClr val="accent5"/>
                </a:solidFill>
                <a:latin typeface="Agency FB"/>
              </a:rPr>
              <a:t>Backend developer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" name="TextBox 11"/>
          <p:cNvSpPr/>
          <p:nvPr/>
        </p:nvSpPr>
        <p:spPr>
          <a:xfrm>
            <a:off x="9444600" y="4546080"/>
            <a:ext cx="2241360" cy="456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" name="Shape 3"/>
          <p:cNvSpPr/>
          <p:nvPr/>
        </p:nvSpPr>
        <p:spPr>
          <a:xfrm rot="10518600">
            <a:off x="-467640" y="5266080"/>
            <a:ext cx="2821680" cy="2452680"/>
          </a:xfrm>
          <a:custGeom>
            <a:avLst/>
            <a:gdLst/>
            <a:ahLst/>
            <a:rect l="l" t="t" r="r" b="b"/>
            <a:pathLst>
              <a:path w="5246367" h="5246368">
                <a:moveTo>
                  <a:pt x="1789012" y="0"/>
                </a:moveTo>
                <a:lnTo>
                  <a:pt x="2793166" y="0"/>
                </a:lnTo>
                <a:lnTo>
                  <a:pt x="2793166" y="111223"/>
                </a:lnTo>
                <a:cubicBezTo>
                  <a:pt x="2848777" y="111223"/>
                  <a:pt x="2961050" y="111223"/>
                  <a:pt x="3016661" y="111223"/>
                </a:cubicBezTo>
                <a:lnTo>
                  <a:pt x="3016661" y="223495"/>
                </a:lnTo>
                <a:cubicBezTo>
                  <a:pt x="3072273" y="223495"/>
                  <a:pt x="3184545" y="223495"/>
                  <a:pt x="3240156" y="223495"/>
                </a:cubicBezTo>
                <a:lnTo>
                  <a:pt x="3240156" y="334718"/>
                </a:lnTo>
                <a:lnTo>
                  <a:pt x="3351379" y="334718"/>
                </a:lnTo>
                <a:cubicBezTo>
                  <a:pt x="3351379" y="390330"/>
                  <a:pt x="3351379" y="502602"/>
                  <a:pt x="3351379" y="558214"/>
                </a:cubicBezTo>
                <a:lnTo>
                  <a:pt x="3462603" y="558214"/>
                </a:lnTo>
                <a:lnTo>
                  <a:pt x="3462603" y="669437"/>
                </a:lnTo>
                <a:lnTo>
                  <a:pt x="3573825" y="669437"/>
                </a:lnTo>
                <a:cubicBezTo>
                  <a:pt x="3573825" y="725048"/>
                  <a:pt x="3573825" y="837320"/>
                  <a:pt x="3573825" y="892932"/>
                </a:cubicBezTo>
                <a:lnTo>
                  <a:pt x="3685048" y="892932"/>
                </a:lnTo>
                <a:cubicBezTo>
                  <a:pt x="3685048" y="948543"/>
                  <a:pt x="3685048" y="1060816"/>
                  <a:pt x="3685048" y="1116427"/>
                </a:cubicBezTo>
                <a:lnTo>
                  <a:pt x="3796272" y="1116427"/>
                </a:lnTo>
                <a:lnTo>
                  <a:pt x="3796272" y="1227650"/>
                </a:lnTo>
                <a:lnTo>
                  <a:pt x="3907495" y="1227650"/>
                </a:lnTo>
                <a:lnTo>
                  <a:pt x="3907495" y="1340972"/>
                </a:lnTo>
                <a:cubicBezTo>
                  <a:pt x="4007176" y="1340972"/>
                  <a:pt x="4142532" y="1340972"/>
                  <a:pt x="4242213" y="1340972"/>
                </a:cubicBezTo>
                <a:lnTo>
                  <a:pt x="4242213" y="1452195"/>
                </a:lnTo>
                <a:cubicBezTo>
                  <a:pt x="4382815" y="1452195"/>
                  <a:pt x="4549650" y="1452195"/>
                  <a:pt x="4689204" y="1452195"/>
                </a:cubicBezTo>
                <a:lnTo>
                  <a:pt x="4689204" y="1563418"/>
                </a:lnTo>
                <a:cubicBezTo>
                  <a:pt x="4744815" y="1563418"/>
                  <a:pt x="4857087" y="1563418"/>
                  <a:pt x="4912699" y="1563418"/>
                </a:cubicBezTo>
                <a:lnTo>
                  <a:pt x="4912699" y="1674641"/>
                </a:lnTo>
                <a:lnTo>
                  <a:pt x="5023922" y="1674641"/>
                </a:lnTo>
                <a:lnTo>
                  <a:pt x="5023922" y="1785864"/>
                </a:lnTo>
                <a:lnTo>
                  <a:pt x="5135146" y="1785864"/>
                </a:lnTo>
                <a:cubicBezTo>
                  <a:pt x="5135146" y="1841475"/>
                  <a:pt x="5135146" y="1953748"/>
                  <a:pt x="5135146" y="2009359"/>
                </a:cubicBezTo>
                <a:lnTo>
                  <a:pt x="5135146" y="2011458"/>
                </a:lnTo>
                <a:lnTo>
                  <a:pt x="5246367" y="2011458"/>
                </a:lnTo>
                <a:lnTo>
                  <a:pt x="5246367" y="2793167"/>
                </a:lnTo>
                <a:lnTo>
                  <a:pt x="5129898" y="2793167"/>
                </a:lnTo>
                <a:cubicBezTo>
                  <a:pt x="5129898" y="2848778"/>
                  <a:pt x="5129898" y="2961051"/>
                  <a:pt x="5129898" y="3016662"/>
                </a:cubicBezTo>
                <a:lnTo>
                  <a:pt x="5018675" y="3016662"/>
                </a:lnTo>
                <a:lnTo>
                  <a:pt x="5018675" y="3127885"/>
                </a:lnTo>
                <a:lnTo>
                  <a:pt x="4907454" y="3127885"/>
                </a:lnTo>
                <a:lnTo>
                  <a:pt x="4907454" y="3239108"/>
                </a:lnTo>
                <a:lnTo>
                  <a:pt x="4796230" y="3239108"/>
                </a:lnTo>
                <a:cubicBezTo>
                  <a:pt x="4796230" y="3294720"/>
                  <a:pt x="4796230" y="3406992"/>
                  <a:pt x="4796230" y="3462604"/>
                </a:cubicBezTo>
                <a:lnTo>
                  <a:pt x="4685006" y="3462604"/>
                </a:lnTo>
                <a:cubicBezTo>
                  <a:pt x="4685006" y="3679803"/>
                  <a:pt x="4685006" y="3914840"/>
                  <a:pt x="4685006" y="4132040"/>
                </a:cubicBezTo>
                <a:lnTo>
                  <a:pt x="4573785" y="4132040"/>
                </a:lnTo>
                <a:cubicBezTo>
                  <a:pt x="4573785" y="4231721"/>
                  <a:pt x="4573785" y="4367077"/>
                  <a:pt x="4573785" y="4466759"/>
                </a:cubicBezTo>
                <a:lnTo>
                  <a:pt x="4462560" y="4466759"/>
                </a:lnTo>
                <a:cubicBezTo>
                  <a:pt x="4462560" y="4522370"/>
                  <a:pt x="4462560" y="4634642"/>
                  <a:pt x="4462560" y="4690253"/>
                </a:cubicBezTo>
                <a:lnTo>
                  <a:pt x="4351336" y="4690253"/>
                </a:lnTo>
                <a:lnTo>
                  <a:pt x="4351336" y="4801477"/>
                </a:lnTo>
                <a:lnTo>
                  <a:pt x="4240115" y="4801477"/>
                </a:lnTo>
                <a:lnTo>
                  <a:pt x="4240115" y="4912700"/>
                </a:lnTo>
                <a:lnTo>
                  <a:pt x="4128891" y="4912700"/>
                </a:lnTo>
                <a:lnTo>
                  <a:pt x="4128891" y="5023923"/>
                </a:lnTo>
                <a:lnTo>
                  <a:pt x="4017668" y="5023923"/>
                </a:lnTo>
                <a:lnTo>
                  <a:pt x="4017668" y="5135146"/>
                </a:lnTo>
                <a:cubicBezTo>
                  <a:pt x="3962056" y="5135146"/>
                  <a:pt x="3849784" y="5135146"/>
                  <a:pt x="3794173" y="5135146"/>
                </a:cubicBezTo>
                <a:lnTo>
                  <a:pt x="3794173" y="5246368"/>
                </a:lnTo>
                <a:lnTo>
                  <a:pt x="3628487" y="5246368"/>
                </a:lnTo>
                <a:lnTo>
                  <a:pt x="3459456" y="5246368"/>
                </a:lnTo>
                <a:lnTo>
                  <a:pt x="3290424" y="5246368"/>
                </a:lnTo>
                <a:lnTo>
                  <a:pt x="3124737" y="5246368"/>
                </a:lnTo>
                <a:lnTo>
                  <a:pt x="3124737" y="5130950"/>
                </a:lnTo>
                <a:cubicBezTo>
                  <a:pt x="3025056" y="5130950"/>
                  <a:pt x="2889700" y="5130950"/>
                  <a:pt x="2790019" y="5130950"/>
                </a:cubicBezTo>
                <a:lnTo>
                  <a:pt x="2790019" y="5019726"/>
                </a:lnTo>
                <a:cubicBezTo>
                  <a:pt x="2690338" y="5019726"/>
                  <a:pt x="2554982" y="5019726"/>
                  <a:pt x="2455300" y="5019726"/>
                </a:cubicBezTo>
                <a:lnTo>
                  <a:pt x="2455300" y="4908503"/>
                </a:lnTo>
                <a:lnTo>
                  <a:pt x="2340930" y="4908503"/>
                </a:lnTo>
                <a:lnTo>
                  <a:pt x="2340930" y="4797280"/>
                </a:lnTo>
                <a:lnTo>
                  <a:pt x="2229706" y="4797280"/>
                </a:lnTo>
                <a:lnTo>
                  <a:pt x="2229706" y="4686057"/>
                </a:lnTo>
                <a:lnTo>
                  <a:pt x="2118483" y="4686057"/>
                </a:lnTo>
                <a:lnTo>
                  <a:pt x="2118483" y="4574834"/>
                </a:lnTo>
                <a:lnTo>
                  <a:pt x="2007260" y="4574834"/>
                </a:lnTo>
                <a:lnTo>
                  <a:pt x="2007260" y="4463611"/>
                </a:lnTo>
                <a:lnTo>
                  <a:pt x="1896036" y="4463611"/>
                </a:lnTo>
                <a:lnTo>
                  <a:pt x="1896036" y="4352388"/>
                </a:lnTo>
                <a:lnTo>
                  <a:pt x="1784814" y="4352388"/>
                </a:lnTo>
                <a:lnTo>
                  <a:pt x="1784814" y="4241165"/>
                </a:lnTo>
                <a:lnTo>
                  <a:pt x="1673591" y="4241165"/>
                </a:lnTo>
                <a:lnTo>
                  <a:pt x="1673591" y="4129941"/>
                </a:lnTo>
                <a:cubicBezTo>
                  <a:pt x="1617979" y="4129941"/>
                  <a:pt x="1505708" y="4129941"/>
                  <a:pt x="1450094" y="4129941"/>
                </a:cubicBezTo>
                <a:lnTo>
                  <a:pt x="1450094" y="4018718"/>
                </a:lnTo>
                <a:cubicBezTo>
                  <a:pt x="1232895" y="4018718"/>
                  <a:pt x="997859" y="4018718"/>
                  <a:pt x="780659" y="4018718"/>
                </a:cubicBezTo>
                <a:lnTo>
                  <a:pt x="780659" y="3903298"/>
                </a:lnTo>
                <a:cubicBezTo>
                  <a:pt x="725048" y="3903298"/>
                  <a:pt x="612775" y="3903298"/>
                  <a:pt x="557164" y="3903298"/>
                </a:cubicBezTo>
                <a:lnTo>
                  <a:pt x="557164" y="3792076"/>
                </a:lnTo>
                <a:cubicBezTo>
                  <a:pt x="501553" y="3792076"/>
                  <a:pt x="389280" y="3792076"/>
                  <a:pt x="333669" y="3792076"/>
                </a:cubicBezTo>
                <a:lnTo>
                  <a:pt x="333669" y="3680853"/>
                </a:lnTo>
                <a:lnTo>
                  <a:pt x="222445" y="3680853"/>
                </a:lnTo>
                <a:lnTo>
                  <a:pt x="222445" y="3569630"/>
                </a:lnTo>
                <a:lnTo>
                  <a:pt x="111222" y="3569630"/>
                </a:lnTo>
                <a:cubicBezTo>
                  <a:pt x="111222" y="3514018"/>
                  <a:pt x="111222" y="3401746"/>
                  <a:pt x="111222" y="3346134"/>
                </a:cubicBezTo>
                <a:lnTo>
                  <a:pt x="0" y="3346134"/>
                </a:lnTo>
                <a:lnTo>
                  <a:pt x="0" y="2787920"/>
                </a:lnTo>
                <a:lnTo>
                  <a:pt x="111222" y="2787920"/>
                </a:lnTo>
                <a:cubicBezTo>
                  <a:pt x="111222" y="2732309"/>
                  <a:pt x="111222" y="2620037"/>
                  <a:pt x="111222" y="2564426"/>
                </a:cubicBezTo>
                <a:lnTo>
                  <a:pt x="223494" y="2564426"/>
                </a:lnTo>
                <a:cubicBezTo>
                  <a:pt x="223494" y="2508814"/>
                  <a:pt x="223494" y="2396542"/>
                  <a:pt x="223494" y="2340930"/>
                </a:cubicBezTo>
                <a:lnTo>
                  <a:pt x="334718" y="2340930"/>
                </a:lnTo>
                <a:lnTo>
                  <a:pt x="334718" y="2229707"/>
                </a:lnTo>
                <a:lnTo>
                  <a:pt x="446990" y="2229707"/>
                </a:lnTo>
                <a:lnTo>
                  <a:pt x="446990" y="2118484"/>
                </a:lnTo>
                <a:lnTo>
                  <a:pt x="558213" y="2118484"/>
                </a:lnTo>
                <a:lnTo>
                  <a:pt x="558213" y="2007261"/>
                </a:lnTo>
                <a:lnTo>
                  <a:pt x="669435" y="2007261"/>
                </a:lnTo>
                <a:lnTo>
                  <a:pt x="669435" y="1896038"/>
                </a:lnTo>
                <a:lnTo>
                  <a:pt x="781709" y="1896038"/>
                </a:lnTo>
                <a:cubicBezTo>
                  <a:pt x="781709" y="1840426"/>
                  <a:pt x="781709" y="1728154"/>
                  <a:pt x="781709" y="1672542"/>
                </a:cubicBezTo>
                <a:lnTo>
                  <a:pt x="892930" y="1672542"/>
                </a:lnTo>
                <a:cubicBezTo>
                  <a:pt x="892930" y="1416520"/>
                  <a:pt x="892930" y="1145807"/>
                  <a:pt x="892930" y="890833"/>
                </a:cubicBezTo>
                <a:lnTo>
                  <a:pt x="1004154" y="890833"/>
                </a:lnTo>
                <a:cubicBezTo>
                  <a:pt x="1004154" y="791152"/>
                  <a:pt x="1004154" y="655796"/>
                  <a:pt x="1004154" y="556115"/>
                </a:cubicBezTo>
                <a:lnTo>
                  <a:pt x="1116426" y="556115"/>
                </a:lnTo>
                <a:lnTo>
                  <a:pt x="1116426" y="444892"/>
                </a:lnTo>
                <a:lnTo>
                  <a:pt x="1227649" y="444892"/>
                </a:lnTo>
                <a:lnTo>
                  <a:pt x="1227649" y="333669"/>
                </a:lnTo>
                <a:lnTo>
                  <a:pt x="1342020" y="333669"/>
                </a:lnTo>
                <a:lnTo>
                  <a:pt x="1342020" y="222446"/>
                </a:lnTo>
                <a:cubicBezTo>
                  <a:pt x="1397633" y="222446"/>
                  <a:pt x="1509903" y="222446"/>
                  <a:pt x="1565515" y="222446"/>
                </a:cubicBezTo>
                <a:lnTo>
                  <a:pt x="1565515" y="111223"/>
                </a:lnTo>
                <a:cubicBezTo>
                  <a:pt x="1621127" y="111223"/>
                  <a:pt x="1733400" y="111223"/>
                  <a:pt x="1789012" y="111223"/>
                </a:cubicBezTo>
                <a:lnTo>
                  <a:pt x="1789012" y="0"/>
                </a:lnTo>
                <a:close/>
              </a:path>
            </a:pathLst>
          </a:custGeom>
          <a:solidFill>
            <a:srgbClr val="fbf236">
              <a:alpha val="5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bg-BG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3222000" cy="952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en-US" sz="7000" spc="-1" strike="noStrike">
                <a:solidFill>
                  <a:schemeClr val="accent5"/>
                </a:solidFill>
                <a:latin typeface="Agency FB"/>
              </a:rPr>
              <a:t>Team</a:t>
            </a:r>
            <a:endParaRPr b="0" lang="bg-BG" sz="70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97" name="Shape 4"/>
          <p:cNvSpPr/>
          <p:nvPr/>
        </p:nvSpPr>
        <p:spPr>
          <a:xfrm rot="13251000">
            <a:off x="10418040" y="-1187640"/>
            <a:ext cx="2821680" cy="2452680"/>
          </a:xfrm>
          <a:custGeom>
            <a:avLst/>
            <a:gdLst/>
            <a:ahLst/>
            <a:rect l="l" t="t" r="r" b="b"/>
            <a:pathLst>
              <a:path w="5246367" h="5246368">
                <a:moveTo>
                  <a:pt x="1789012" y="0"/>
                </a:moveTo>
                <a:lnTo>
                  <a:pt x="2793166" y="0"/>
                </a:lnTo>
                <a:lnTo>
                  <a:pt x="2793166" y="111223"/>
                </a:lnTo>
                <a:cubicBezTo>
                  <a:pt x="2848777" y="111223"/>
                  <a:pt x="2961050" y="111223"/>
                  <a:pt x="3016661" y="111223"/>
                </a:cubicBezTo>
                <a:lnTo>
                  <a:pt x="3016661" y="223495"/>
                </a:lnTo>
                <a:cubicBezTo>
                  <a:pt x="3072273" y="223495"/>
                  <a:pt x="3184545" y="223495"/>
                  <a:pt x="3240156" y="223495"/>
                </a:cubicBezTo>
                <a:lnTo>
                  <a:pt x="3240156" y="334718"/>
                </a:lnTo>
                <a:lnTo>
                  <a:pt x="3351379" y="334718"/>
                </a:lnTo>
                <a:cubicBezTo>
                  <a:pt x="3351379" y="390330"/>
                  <a:pt x="3351379" y="502602"/>
                  <a:pt x="3351379" y="558214"/>
                </a:cubicBezTo>
                <a:lnTo>
                  <a:pt x="3462603" y="558214"/>
                </a:lnTo>
                <a:lnTo>
                  <a:pt x="3462603" y="669437"/>
                </a:lnTo>
                <a:lnTo>
                  <a:pt x="3573825" y="669437"/>
                </a:lnTo>
                <a:cubicBezTo>
                  <a:pt x="3573825" y="725048"/>
                  <a:pt x="3573825" y="837320"/>
                  <a:pt x="3573825" y="892932"/>
                </a:cubicBezTo>
                <a:lnTo>
                  <a:pt x="3685048" y="892932"/>
                </a:lnTo>
                <a:cubicBezTo>
                  <a:pt x="3685048" y="948543"/>
                  <a:pt x="3685048" y="1060816"/>
                  <a:pt x="3685048" y="1116427"/>
                </a:cubicBezTo>
                <a:lnTo>
                  <a:pt x="3796272" y="1116427"/>
                </a:lnTo>
                <a:lnTo>
                  <a:pt x="3796272" y="1227650"/>
                </a:lnTo>
                <a:lnTo>
                  <a:pt x="3907495" y="1227650"/>
                </a:lnTo>
                <a:lnTo>
                  <a:pt x="3907495" y="1340972"/>
                </a:lnTo>
                <a:cubicBezTo>
                  <a:pt x="4007176" y="1340972"/>
                  <a:pt x="4142532" y="1340972"/>
                  <a:pt x="4242213" y="1340972"/>
                </a:cubicBezTo>
                <a:lnTo>
                  <a:pt x="4242213" y="1452195"/>
                </a:lnTo>
                <a:cubicBezTo>
                  <a:pt x="4382815" y="1452195"/>
                  <a:pt x="4549650" y="1452195"/>
                  <a:pt x="4689204" y="1452195"/>
                </a:cubicBezTo>
                <a:lnTo>
                  <a:pt x="4689204" y="1563418"/>
                </a:lnTo>
                <a:cubicBezTo>
                  <a:pt x="4744815" y="1563418"/>
                  <a:pt x="4857087" y="1563418"/>
                  <a:pt x="4912699" y="1563418"/>
                </a:cubicBezTo>
                <a:lnTo>
                  <a:pt x="4912699" y="1674641"/>
                </a:lnTo>
                <a:lnTo>
                  <a:pt x="5023922" y="1674641"/>
                </a:lnTo>
                <a:lnTo>
                  <a:pt x="5023922" y="1785864"/>
                </a:lnTo>
                <a:lnTo>
                  <a:pt x="5135146" y="1785864"/>
                </a:lnTo>
                <a:cubicBezTo>
                  <a:pt x="5135146" y="1841475"/>
                  <a:pt x="5135146" y="1953748"/>
                  <a:pt x="5135146" y="2009359"/>
                </a:cubicBezTo>
                <a:lnTo>
                  <a:pt x="5135146" y="2011458"/>
                </a:lnTo>
                <a:lnTo>
                  <a:pt x="5246367" y="2011458"/>
                </a:lnTo>
                <a:lnTo>
                  <a:pt x="5246367" y="2793167"/>
                </a:lnTo>
                <a:lnTo>
                  <a:pt x="5129898" y="2793167"/>
                </a:lnTo>
                <a:cubicBezTo>
                  <a:pt x="5129898" y="2848778"/>
                  <a:pt x="5129898" y="2961051"/>
                  <a:pt x="5129898" y="3016662"/>
                </a:cubicBezTo>
                <a:lnTo>
                  <a:pt x="5018675" y="3016662"/>
                </a:lnTo>
                <a:lnTo>
                  <a:pt x="5018675" y="3127885"/>
                </a:lnTo>
                <a:lnTo>
                  <a:pt x="4907454" y="3127885"/>
                </a:lnTo>
                <a:lnTo>
                  <a:pt x="4907454" y="3239108"/>
                </a:lnTo>
                <a:lnTo>
                  <a:pt x="4796230" y="3239108"/>
                </a:lnTo>
                <a:cubicBezTo>
                  <a:pt x="4796230" y="3294720"/>
                  <a:pt x="4796230" y="3406992"/>
                  <a:pt x="4796230" y="3462604"/>
                </a:cubicBezTo>
                <a:lnTo>
                  <a:pt x="4685006" y="3462604"/>
                </a:lnTo>
                <a:cubicBezTo>
                  <a:pt x="4685006" y="3679803"/>
                  <a:pt x="4685006" y="3914840"/>
                  <a:pt x="4685006" y="4132040"/>
                </a:cubicBezTo>
                <a:lnTo>
                  <a:pt x="4573785" y="4132040"/>
                </a:lnTo>
                <a:cubicBezTo>
                  <a:pt x="4573785" y="4231721"/>
                  <a:pt x="4573785" y="4367077"/>
                  <a:pt x="4573785" y="4466759"/>
                </a:cubicBezTo>
                <a:lnTo>
                  <a:pt x="4462560" y="4466759"/>
                </a:lnTo>
                <a:cubicBezTo>
                  <a:pt x="4462560" y="4522370"/>
                  <a:pt x="4462560" y="4634642"/>
                  <a:pt x="4462560" y="4690253"/>
                </a:cubicBezTo>
                <a:lnTo>
                  <a:pt x="4351336" y="4690253"/>
                </a:lnTo>
                <a:lnTo>
                  <a:pt x="4351336" y="4801477"/>
                </a:lnTo>
                <a:lnTo>
                  <a:pt x="4240115" y="4801477"/>
                </a:lnTo>
                <a:lnTo>
                  <a:pt x="4240115" y="4912700"/>
                </a:lnTo>
                <a:lnTo>
                  <a:pt x="4128891" y="4912700"/>
                </a:lnTo>
                <a:lnTo>
                  <a:pt x="4128891" y="5023923"/>
                </a:lnTo>
                <a:lnTo>
                  <a:pt x="4017668" y="5023923"/>
                </a:lnTo>
                <a:lnTo>
                  <a:pt x="4017668" y="5135146"/>
                </a:lnTo>
                <a:cubicBezTo>
                  <a:pt x="3962056" y="5135146"/>
                  <a:pt x="3849784" y="5135146"/>
                  <a:pt x="3794173" y="5135146"/>
                </a:cubicBezTo>
                <a:lnTo>
                  <a:pt x="3794173" y="5246368"/>
                </a:lnTo>
                <a:lnTo>
                  <a:pt x="3628487" y="5246368"/>
                </a:lnTo>
                <a:lnTo>
                  <a:pt x="3459456" y="5246368"/>
                </a:lnTo>
                <a:lnTo>
                  <a:pt x="3290424" y="5246368"/>
                </a:lnTo>
                <a:lnTo>
                  <a:pt x="3124737" y="5246368"/>
                </a:lnTo>
                <a:lnTo>
                  <a:pt x="3124737" y="5130950"/>
                </a:lnTo>
                <a:cubicBezTo>
                  <a:pt x="3025056" y="5130950"/>
                  <a:pt x="2889700" y="5130950"/>
                  <a:pt x="2790019" y="5130950"/>
                </a:cubicBezTo>
                <a:lnTo>
                  <a:pt x="2790019" y="5019726"/>
                </a:lnTo>
                <a:cubicBezTo>
                  <a:pt x="2690338" y="5019726"/>
                  <a:pt x="2554982" y="5019726"/>
                  <a:pt x="2455300" y="5019726"/>
                </a:cubicBezTo>
                <a:lnTo>
                  <a:pt x="2455300" y="4908503"/>
                </a:lnTo>
                <a:lnTo>
                  <a:pt x="2340930" y="4908503"/>
                </a:lnTo>
                <a:lnTo>
                  <a:pt x="2340930" y="4797280"/>
                </a:lnTo>
                <a:lnTo>
                  <a:pt x="2229706" y="4797280"/>
                </a:lnTo>
                <a:lnTo>
                  <a:pt x="2229706" y="4686057"/>
                </a:lnTo>
                <a:lnTo>
                  <a:pt x="2118483" y="4686057"/>
                </a:lnTo>
                <a:lnTo>
                  <a:pt x="2118483" y="4574834"/>
                </a:lnTo>
                <a:lnTo>
                  <a:pt x="2007260" y="4574834"/>
                </a:lnTo>
                <a:lnTo>
                  <a:pt x="2007260" y="4463611"/>
                </a:lnTo>
                <a:lnTo>
                  <a:pt x="1896036" y="4463611"/>
                </a:lnTo>
                <a:lnTo>
                  <a:pt x="1896036" y="4352388"/>
                </a:lnTo>
                <a:lnTo>
                  <a:pt x="1784814" y="4352388"/>
                </a:lnTo>
                <a:lnTo>
                  <a:pt x="1784814" y="4241165"/>
                </a:lnTo>
                <a:lnTo>
                  <a:pt x="1673591" y="4241165"/>
                </a:lnTo>
                <a:lnTo>
                  <a:pt x="1673591" y="4129941"/>
                </a:lnTo>
                <a:cubicBezTo>
                  <a:pt x="1617979" y="4129941"/>
                  <a:pt x="1505708" y="4129941"/>
                  <a:pt x="1450094" y="4129941"/>
                </a:cubicBezTo>
                <a:lnTo>
                  <a:pt x="1450094" y="4018718"/>
                </a:lnTo>
                <a:cubicBezTo>
                  <a:pt x="1232895" y="4018718"/>
                  <a:pt x="997859" y="4018718"/>
                  <a:pt x="780659" y="4018718"/>
                </a:cubicBezTo>
                <a:lnTo>
                  <a:pt x="780659" y="3903298"/>
                </a:lnTo>
                <a:cubicBezTo>
                  <a:pt x="725048" y="3903298"/>
                  <a:pt x="612775" y="3903298"/>
                  <a:pt x="557164" y="3903298"/>
                </a:cubicBezTo>
                <a:lnTo>
                  <a:pt x="557164" y="3792076"/>
                </a:lnTo>
                <a:cubicBezTo>
                  <a:pt x="501553" y="3792076"/>
                  <a:pt x="389280" y="3792076"/>
                  <a:pt x="333669" y="3792076"/>
                </a:cubicBezTo>
                <a:lnTo>
                  <a:pt x="333669" y="3680853"/>
                </a:lnTo>
                <a:lnTo>
                  <a:pt x="222445" y="3680853"/>
                </a:lnTo>
                <a:lnTo>
                  <a:pt x="222445" y="3569630"/>
                </a:lnTo>
                <a:lnTo>
                  <a:pt x="111222" y="3569630"/>
                </a:lnTo>
                <a:cubicBezTo>
                  <a:pt x="111222" y="3514018"/>
                  <a:pt x="111222" y="3401746"/>
                  <a:pt x="111222" y="3346134"/>
                </a:cubicBezTo>
                <a:lnTo>
                  <a:pt x="0" y="3346134"/>
                </a:lnTo>
                <a:lnTo>
                  <a:pt x="0" y="2787920"/>
                </a:lnTo>
                <a:lnTo>
                  <a:pt x="111222" y="2787920"/>
                </a:lnTo>
                <a:cubicBezTo>
                  <a:pt x="111222" y="2732309"/>
                  <a:pt x="111222" y="2620037"/>
                  <a:pt x="111222" y="2564426"/>
                </a:cubicBezTo>
                <a:lnTo>
                  <a:pt x="223494" y="2564426"/>
                </a:lnTo>
                <a:cubicBezTo>
                  <a:pt x="223494" y="2508814"/>
                  <a:pt x="223494" y="2396542"/>
                  <a:pt x="223494" y="2340930"/>
                </a:cubicBezTo>
                <a:lnTo>
                  <a:pt x="334718" y="2340930"/>
                </a:lnTo>
                <a:lnTo>
                  <a:pt x="334718" y="2229707"/>
                </a:lnTo>
                <a:lnTo>
                  <a:pt x="446990" y="2229707"/>
                </a:lnTo>
                <a:lnTo>
                  <a:pt x="446990" y="2118484"/>
                </a:lnTo>
                <a:lnTo>
                  <a:pt x="558213" y="2118484"/>
                </a:lnTo>
                <a:lnTo>
                  <a:pt x="558213" y="2007261"/>
                </a:lnTo>
                <a:lnTo>
                  <a:pt x="669435" y="2007261"/>
                </a:lnTo>
                <a:lnTo>
                  <a:pt x="669435" y="1896038"/>
                </a:lnTo>
                <a:lnTo>
                  <a:pt x="781709" y="1896038"/>
                </a:lnTo>
                <a:cubicBezTo>
                  <a:pt x="781709" y="1840426"/>
                  <a:pt x="781709" y="1728154"/>
                  <a:pt x="781709" y="1672542"/>
                </a:cubicBezTo>
                <a:lnTo>
                  <a:pt x="892930" y="1672542"/>
                </a:lnTo>
                <a:cubicBezTo>
                  <a:pt x="892930" y="1416520"/>
                  <a:pt x="892930" y="1145807"/>
                  <a:pt x="892930" y="890833"/>
                </a:cubicBezTo>
                <a:lnTo>
                  <a:pt x="1004154" y="890833"/>
                </a:lnTo>
                <a:cubicBezTo>
                  <a:pt x="1004154" y="791152"/>
                  <a:pt x="1004154" y="655796"/>
                  <a:pt x="1004154" y="556115"/>
                </a:cubicBezTo>
                <a:lnTo>
                  <a:pt x="1116426" y="556115"/>
                </a:lnTo>
                <a:lnTo>
                  <a:pt x="1116426" y="444892"/>
                </a:lnTo>
                <a:lnTo>
                  <a:pt x="1227649" y="444892"/>
                </a:lnTo>
                <a:lnTo>
                  <a:pt x="1227649" y="333669"/>
                </a:lnTo>
                <a:lnTo>
                  <a:pt x="1342020" y="333669"/>
                </a:lnTo>
                <a:lnTo>
                  <a:pt x="1342020" y="222446"/>
                </a:lnTo>
                <a:cubicBezTo>
                  <a:pt x="1397633" y="222446"/>
                  <a:pt x="1509903" y="222446"/>
                  <a:pt x="1565515" y="222446"/>
                </a:cubicBezTo>
                <a:lnTo>
                  <a:pt x="1565515" y="111223"/>
                </a:lnTo>
                <a:cubicBezTo>
                  <a:pt x="1621127" y="111223"/>
                  <a:pt x="1733400" y="111223"/>
                  <a:pt x="1789012" y="111223"/>
                </a:cubicBezTo>
                <a:lnTo>
                  <a:pt x="1789012" y="0"/>
                </a:lnTo>
                <a:close/>
              </a:path>
            </a:pathLst>
          </a:custGeom>
          <a:solidFill>
            <a:srgbClr val="fbf236">
              <a:alpha val="5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bg-BG" sz="1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98" name="" descr=""/>
          <p:cNvPicPr/>
          <p:nvPr/>
        </p:nvPicPr>
        <p:blipFill>
          <a:blip r:embed="rId1"/>
          <a:stretch/>
        </p:blipFill>
        <p:spPr>
          <a:xfrm>
            <a:off x="1828800" y="1371600"/>
            <a:ext cx="2743200" cy="3048120"/>
          </a:xfrm>
          <a:prstGeom prst="rect">
            <a:avLst/>
          </a:prstGeom>
          <a:ln w="0">
            <a:noFill/>
          </a:ln>
        </p:spPr>
      </p:pic>
      <p:pic>
        <p:nvPicPr>
          <p:cNvPr id="99" name="" descr=""/>
          <p:cNvPicPr/>
          <p:nvPr/>
        </p:nvPicPr>
        <p:blipFill>
          <a:blip r:embed="rId2"/>
          <a:stretch/>
        </p:blipFill>
        <p:spPr>
          <a:xfrm>
            <a:off x="6172200" y="1371600"/>
            <a:ext cx="3200400" cy="3200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34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en-US" sz="10000" spc="-1" strike="noStrike" u="sng">
                <a:solidFill>
                  <a:schemeClr val="accent6"/>
                </a:solidFill>
                <a:uFillTx/>
                <a:latin typeface="Agency FB"/>
              </a:rPr>
              <a:t>Idea</a:t>
            </a:r>
            <a:endParaRPr b="0" lang="bg-BG" sz="100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01" name="TextBox 4"/>
          <p:cNvSpPr/>
          <p:nvPr/>
        </p:nvSpPr>
        <p:spPr>
          <a:xfrm>
            <a:off x="2485080" y="2290320"/>
            <a:ext cx="7221600" cy="4204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just" defTabSz="914400">
              <a:lnSpc>
                <a:spcPct val="100000"/>
              </a:lnSpc>
            </a:pPr>
            <a:r>
              <a:rPr b="0" lang="en-US" sz="3000" spc="-1" strike="noStrike">
                <a:solidFill>
                  <a:srgbClr val="70ad47"/>
                </a:solidFill>
                <a:latin typeface="Agency FB"/>
                <a:ea typeface="Calibri"/>
              </a:rPr>
              <a:t>A clicker game where the main game mechanic is to get garbage bags into recycling bins, which rewards the player with in-game currency that they can use to buy upgrades. The game is aimed at a younger audience, where we use the gained currency as a way to subliminally instill the idea of the importance of recycling.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" name="Shape 9"/>
          <p:cNvSpPr/>
          <p:nvPr/>
        </p:nvSpPr>
        <p:spPr>
          <a:xfrm>
            <a:off x="10942560" y="3876840"/>
            <a:ext cx="3094200" cy="2980800"/>
          </a:xfrm>
          <a:custGeom>
            <a:avLst/>
            <a:gdLst/>
            <a:ahLst/>
            <a:rect l="l" t="t" r="r" b="b"/>
            <a:pathLst>
              <a:path w="5246369" h="5246369">
                <a:moveTo>
                  <a:pt x="1789012" y="0"/>
                </a:moveTo>
                <a:lnTo>
                  <a:pt x="2793167" y="0"/>
                </a:lnTo>
                <a:lnTo>
                  <a:pt x="2793167" y="111223"/>
                </a:lnTo>
                <a:cubicBezTo>
                  <a:pt x="2848778" y="111223"/>
                  <a:pt x="2961050" y="111223"/>
                  <a:pt x="3016662" y="111223"/>
                </a:cubicBezTo>
                <a:lnTo>
                  <a:pt x="3016662" y="223495"/>
                </a:lnTo>
                <a:cubicBezTo>
                  <a:pt x="3072273" y="223495"/>
                  <a:pt x="3184546" y="223495"/>
                  <a:pt x="3240157" y="223495"/>
                </a:cubicBezTo>
                <a:lnTo>
                  <a:pt x="3240157" y="334718"/>
                </a:lnTo>
                <a:lnTo>
                  <a:pt x="3351380" y="334718"/>
                </a:lnTo>
                <a:cubicBezTo>
                  <a:pt x="3351380" y="390330"/>
                  <a:pt x="3351380" y="502602"/>
                  <a:pt x="3351380" y="558214"/>
                </a:cubicBezTo>
                <a:lnTo>
                  <a:pt x="3462603" y="558214"/>
                </a:lnTo>
                <a:lnTo>
                  <a:pt x="3462603" y="669437"/>
                </a:lnTo>
                <a:lnTo>
                  <a:pt x="3573827" y="669437"/>
                </a:lnTo>
                <a:cubicBezTo>
                  <a:pt x="3573827" y="725048"/>
                  <a:pt x="3573827" y="837321"/>
                  <a:pt x="3573827" y="892932"/>
                </a:cubicBezTo>
                <a:lnTo>
                  <a:pt x="3685050" y="892932"/>
                </a:lnTo>
                <a:cubicBezTo>
                  <a:pt x="3685050" y="948543"/>
                  <a:pt x="3685050" y="1060816"/>
                  <a:pt x="3685050" y="1116427"/>
                </a:cubicBezTo>
                <a:lnTo>
                  <a:pt x="3796273" y="1116427"/>
                </a:lnTo>
                <a:lnTo>
                  <a:pt x="3796273" y="1227650"/>
                </a:lnTo>
                <a:lnTo>
                  <a:pt x="3907495" y="1227650"/>
                </a:lnTo>
                <a:lnTo>
                  <a:pt x="3907495" y="1340972"/>
                </a:lnTo>
                <a:cubicBezTo>
                  <a:pt x="4007177" y="1340972"/>
                  <a:pt x="4142533" y="1340972"/>
                  <a:pt x="4242214" y="1340972"/>
                </a:cubicBezTo>
                <a:lnTo>
                  <a:pt x="4242214" y="1452195"/>
                </a:lnTo>
                <a:cubicBezTo>
                  <a:pt x="4382817" y="1452195"/>
                  <a:pt x="4549652" y="1452195"/>
                  <a:pt x="4689205" y="1452195"/>
                </a:cubicBezTo>
                <a:lnTo>
                  <a:pt x="4689205" y="1563418"/>
                </a:lnTo>
                <a:cubicBezTo>
                  <a:pt x="4744816" y="1563418"/>
                  <a:pt x="4857089" y="1563418"/>
                  <a:pt x="4912700" y="1563418"/>
                </a:cubicBezTo>
                <a:lnTo>
                  <a:pt x="4912700" y="1674641"/>
                </a:lnTo>
                <a:lnTo>
                  <a:pt x="5023923" y="1674641"/>
                </a:lnTo>
                <a:lnTo>
                  <a:pt x="5023923" y="1785864"/>
                </a:lnTo>
                <a:lnTo>
                  <a:pt x="5135146" y="1785864"/>
                </a:lnTo>
                <a:cubicBezTo>
                  <a:pt x="5135146" y="1841476"/>
                  <a:pt x="5135146" y="1953748"/>
                  <a:pt x="5135146" y="2009359"/>
                </a:cubicBezTo>
                <a:lnTo>
                  <a:pt x="5135146" y="2011458"/>
                </a:lnTo>
                <a:lnTo>
                  <a:pt x="5246369" y="2011458"/>
                </a:lnTo>
                <a:lnTo>
                  <a:pt x="5246369" y="2205754"/>
                </a:lnTo>
                <a:lnTo>
                  <a:pt x="5246369" y="2402706"/>
                </a:lnTo>
                <a:lnTo>
                  <a:pt x="5246369" y="2599461"/>
                </a:lnTo>
                <a:lnTo>
                  <a:pt x="5246369" y="2793167"/>
                </a:lnTo>
                <a:lnTo>
                  <a:pt x="5129900" y="2793167"/>
                </a:lnTo>
                <a:cubicBezTo>
                  <a:pt x="5129900" y="2848778"/>
                  <a:pt x="5129900" y="2961051"/>
                  <a:pt x="5129900" y="3016662"/>
                </a:cubicBezTo>
                <a:lnTo>
                  <a:pt x="5018676" y="3016662"/>
                </a:lnTo>
                <a:lnTo>
                  <a:pt x="5018676" y="3127885"/>
                </a:lnTo>
                <a:lnTo>
                  <a:pt x="4907454" y="3127885"/>
                </a:lnTo>
                <a:lnTo>
                  <a:pt x="4907454" y="3239108"/>
                </a:lnTo>
                <a:lnTo>
                  <a:pt x="4796231" y="3239108"/>
                </a:lnTo>
                <a:cubicBezTo>
                  <a:pt x="4796231" y="3294720"/>
                  <a:pt x="4796231" y="3406992"/>
                  <a:pt x="4796231" y="3462603"/>
                </a:cubicBezTo>
                <a:lnTo>
                  <a:pt x="4685008" y="3462603"/>
                </a:lnTo>
                <a:cubicBezTo>
                  <a:pt x="4685008" y="3679803"/>
                  <a:pt x="4685008" y="3914840"/>
                  <a:pt x="4685008" y="4132040"/>
                </a:cubicBezTo>
                <a:lnTo>
                  <a:pt x="4573785" y="4132040"/>
                </a:lnTo>
                <a:cubicBezTo>
                  <a:pt x="4573785" y="4231721"/>
                  <a:pt x="4573785" y="4367077"/>
                  <a:pt x="4573785" y="4466758"/>
                </a:cubicBezTo>
                <a:lnTo>
                  <a:pt x="4462561" y="4466758"/>
                </a:lnTo>
                <a:cubicBezTo>
                  <a:pt x="4462561" y="4522370"/>
                  <a:pt x="4462561" y="4634642"/>
                  <a:pt x="4462561" y="4690253"/>
                </a:cubicBezTo>
                <a:lnTo>
                  <a:pt x="4351338" y="4690253"/>
                </a:lnTo>
                <a:lnTo>
                  <a:pt x="4351338" y="4801477"/>
                </a:lnTo>
                <a:lnTo>
                  <a:pt x="4240115" y="4801477"/>
                </a:lnTo>
                <a:lnTo>
                  <a:pt x="4240115" y="4912699"/>
                </a:lnTo>
                <a:lnTo>
                  <a:pt x="4128892" y="4912699"/>
                </a:lnTo>
                <a:lnTo>
                  <a:pt x="4128892" y="5023923"/>
                </a:lnTo>
                <a:lnTo>
                  <a:pt x="4017669" y="5023923"/>
                </a:lnTo>
                <a:lnTo>
                  <a:pt x="4017669" y="5135146"/>
                </a:lnTo>
                <a:cubicBezTo>
                  <a:pt x="3962058" y="5135146"/>
                  <a:pt x="3849785" y="5135146"/>
                  <a:pt x="3794174" y="5135146"/>
                </a:cubicBezTo>
                <a:lnTo>
                  <a:pt x="3794174" y="5246369"/>
                </a:lnTo>
                <a:lnTo>
                  <a:pt x="3628487" y="5246369"/>
                </a:lnTo>
                <a:lnTo>
                  <a:pt x="3459456" y="5246369"/>
                </a:lnTo>
                <a:lnTo>
                  <a:pt x="3290424" y="5246369"/>
                </a:lnTo>
                <a:lnTo>
                  <a:pt x="3124737" y="5246369"/>
                </a:lnTo>
                <a:lnTo>
                  <a:pt x="3124737" y="5130950"/>
                </a:lnTo>
                <a:cubicBezTo>
                  <a:pt x="3025056" y="5130950"/>
                  <a:pt x="2889700" y="5130950"/>
                  <a:pt x="2790019" y="5130950"/>
                </a:cubicBezTo>
                <a:lnTo>
                  <a:pt x="2790019" y="5019726"/>
                </a:lnTo>
                <a:cubicBezTo>
                  <a:pt x="2690338" y="5019726"/>
                  <a:pt x="2554981" y="5019726"/>
                  <a:pt x="2455301" y="5019726"/>
                </a:cubicBezTo>
                <a:lnTo>
                  <a:pt x="2455301" y="4908503"/>
                </a:lnTo>
                <a:lnTo>
                  <a:pt x="2340930" y="4908503"/>
                </a:lnTo>
                <a:lnTo>
                  <a:pt x="2340930" y="4797280"/>
                </a:lnTo>
                <a:lnTo>
                  <a:pt x="2229707" y="4797280"/>
                </a:lnTo>
                <a:lnTo>
                  <a:pt x="2229707" y="4686057"/>
                </a:lnTo>
                <a:lnTo>
                  <a:pt x="2118484" y="4686057"/>
                </a:lnTo>
                <a:lnTo>
                  <a:pt x="2118484" y="4574834"/>
                </a:lnTo>
                <a:lnTo>
                  <a:pt x="2007261" y="4574834"/>
                </a:lnTo>
                <a:lnTo>
                  <a:pt x="2007261" y="4463611"/>
                </a:lnTo>
                <a:lnTo>
                  <a:pt x="1896038" y="4463611"/>
                </a:lnTo>
                <a:lnTo>
                  <a:pt x="1896038" y="4352388"/>
                </a:lnTo>
                <a:lnTo>
                  <a:pt x="1784815" y="4352388"/>
                </a:lnTo>
                <a:lnTo>
                  <a:pt x="1784815" y="4241165"/>
                </a:lnTo>
                <a:lnTo>
                  <a:pt x="1673592" y="4241165"/>
                </a:lnTo>
                <a:lnTo>
                  <a:pt x="1673592" y="4129941"/>
                </a:lnTo>
                <a:cubicBezTo>
                  <a:pt x="1617980" y="4129941"/>
                  <a:pt x="1505708" y="4129941"/>
                  <a:pt x="1450096" y="4129941"/>
                </a:cubicBezTo>
                <a:lnTo>
                  <a:pt x="1450096" y="4018718"/>
                </a:lnTo>
                <a:cubicBezTo>
                  <a:pt x="1232896" y="4018718"/>
                  <a:pt x="997859" y="4018718"/>
                  <a:pt x="780660" y="4018718"/>
                </a:cubicBezTo>
                <a:lnTo>
                  <a:pt x="780660" y="3903298"/>
                </a:lnTo>
                <a:cubicBezTo>
                  <a:pt x="725048" y="3903298"/>
                  <a:pt x="612776" y="3903298"/>
                  <a:pt x="557164" y="3903298"/>
                </a:cubicBezTo>
                <a:lnTo>
                  <a:pt x="557164" y="3792076"/>
                </a:lnTo>
                <a:cubicBezTo>
                  <a:pt x="501553" y="3792076"/>
                  <a:pt x="389281" y="3792076"/>
                  <a:pt x="333669" y="3792076"/>
                </a:cubicBezTo>
                <a:lnTo>
                  <a:pt x="333669" y="3680853"/>
                </a:lnTo>
                <a:lnTo>
                  <a:pt x="222446" y="3680853"/>
                </a:lnTo>
                <a:lnTo>
                  <a:pt x="222446" y="3569629"/>
                </a:lnTo>
                <a:lnTo>
                  <a:pt x="111223" y="3569629"/>
                </a:lnTo>
                <a:cubicBezTo>
                  <a:pt x="111223" y="3514018"/>
                  <a:pt x="111223" y="3401746"/>
                  <a:pt x="111223" y="3346134"/>
                </a:cubicBezTo>
                <a:lnTo>
                  <a:pt x="0" y="3346134"/>
                </a:lnTo>
                <a:lnTo>
                  <a:pt x="0" y="2787921"/>
                </a:lnTo>
                <a:lnTo>
                  <a:pt x="111223" y="2787921"/>
                </a:lnTo>
                <a:cubicBezTo>
                  <a:pt x="111223" y="2732309"/>
                  <a:pt x="111223" y="2620037"/>
                  <a:pt x="111223" y="2564425"/>
                </a:cubicBezTo>
                <a:lnTo>
                  <a:pt x="223495" y="2564425"/>
                </a:lnTo>
                <a:cubicBezTo>
                  <a:pt x="223495" y="2508814"/>
                  <a:pt x="223495" y="2396541"/>
                  <a:pt x="223495" y="2340930"/>
                </a:cubicBezTo>
                <a:lnTo>
                  <a:pt x="334718" y="2340930"/>
                </a:lnTo>
                <a:lnTo>
                  <a:pt x="334718" y="2229707"/>
                </a:lnTo>
                <a:lnTo>
                  <a:pt x="446991" y="2229707"/>
                </a:lnTo>
                <a:lnTo>
                  <a:pt x="446991" y="2118484"/>
                </a:lnTo>
                <a:lnTo>
                  <a:pt x="558214" y="2118484"/>
                </a:lnTo>
                <a:lnTo>
                  <a:pt x="558214" y="2007260"/>
                </a:lnTo>
                <a:lnTo>
                  <a:pt x="669437" y="2007260"/>
                </a:lnTo>
                <a:lnTo>
                  <a:pt x="669437" y="1896038"/>
                </a:lnTo>
                <a:lnTo>
                  <a:pt x="781709" y="1896038"/>
                </a:lnTo>
                <a:cubicBezTo>
                  <a:pt x="781709" y="1840426"/>
                  <a:pt x="781709" y="1728154"/>
                  <a:pt x="781709" y="1672542"/>
                </a:cubicBezTo>
                <a:lnTo>
                  <a:pt x="892932" y="1672542"/>
                </a:lnTo>
                <a:cubicBezTo>
                  <a:pt x="892932" y="1416520"/>
                  <a:pt x="892932" y="1145807"/>
                  <a:pt x="892932" y="890834"/>
                </a:cubicBezTo>
                <a:lnTo>
                  <a:pt x="1004155" y="890834"/>
                </a:lnTo>
                <a:cubicBezTo>
                  <a:pt x="1004155" y="791152"/>
                  <a:pt x="1004155" y="655796"/>
                  <a:pt x="1004155" y="556115"/>
                </a:cubicBezTo>
                <a:lnTo>
                  <a:pt x="1116427" y="556115"/>
                </a:lnTo>
                <a:lnTo>
                  <a:pt x="1116427" y="444892"/>
                </a:lnTo>
                <a:lnTo>
                  <a:pt x="1227650" y="444892"/>
                </a:lnTo>
                <a:lnTo>
                  <a:pt x="1227650" y="333669"/>
                </a:lnTo>
                <a:lnTo>
                  <a:pt x="1342021" y="333669"/>
                </a:lnTo>
                <a:lnTo>
                  <a:pt x="1342021" y="222446"/>
                </a:lnTo>
                <a:cubicBezTo>
                  <a:pt x="1397632" y="222446"/>
                  <a:pt x="1509905" y="222446"/>
                  <a:pt x="1565516" y="222446"/>
                </a:cubicBezTo>
                <a:lnTo>
                  <a:pt x="1565516" y="111223"/>
                </a:lnTo>
                <a:cubicBezTo>
                  <a:pt x="1621128" y="111223"/>
                  <a:pt x="1733400" y="111223"/>
                  <a:pt x="1789012" y="111223"/>
                </a:cubicBezTo>
                <a:lnTo>
                  <a:pt x="1789012" y="0"/>
                </a:lnTo>
                <a:close/>
              </a:path>
            </a:pathLst>
          </a:custGeom>
          <a:solidFill>
            <a:srgbClr val="5271ff">
              <a:alpha val="5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bg-BG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3" name="Shape 9"/>
          <p:cNvSpPr/>
          <p:nvPr/>
        </p:nvSpPr>
        <p:spPr>
          <a:xfrm>
            <a:off x="476280" y="5452560"/>
            <a:ext cx="3094200" cy="2980800"/>
          </a:xfrm>
          <a:custGeom>
            <a:avLst/>
            <a:gdLst/>
            <a:ahLst/>
            <a:rect l="l" t="t" r="r" b="b"/>
            <a:pathLst>
              <a:path w="5246369" h="5246369">
                <a:moveTo>
                  <a:pt x="1789012" y="0"/>
                </a:moveTo>
                <a:lnTo>
                  <a:pt x="2793167" y="0"/>
                </a:lnTo>
                <a:lnTo>
                  <a:pt x="2793167" y="111223"/>
                </a:lnTo>
                <a:cubicBezTo>
                  <a:pt x="2848778" y="111223"/>
                  <a:pt x="2961050" y="111223"/>
                  <a:pt x="3016662" y="111223"/>
                </a:cubicBezTo>
                <a:lnTo>
                  <a:pt x="3016662" y="223495"/>
                </a:lnTo>
                <a:cubicBezTo>
                  <a:pt x="3072273" y="223495"/>
                  <a:pt x="3184546" y="223495"/>
                  <a:pt x="3240157" y="223495"/>
                </a:cubicBezTo>
                <a:lnTo>
                  <a:pt x="3240157" y="334718"/>
                </a:lnTo>
                <a:lnTo>
                  <a:pt x="3351380" y="334718"/>
                </a:lnTo>
                <a:cubicBezTo>
                  <a:pt x="3351380" y="390330"/>
                  <a:pt x="3351380" y="502602"/>
                  <a:pt x="3351380" y="558214"/>
                </a:cubicBezTo>
                <a:lnTo>
                  <a:pt x="3462603" y="558214"/>
                </a:lnTo>
                <a:lnTo>
                  <a:pt x="3462603" y="669437"/>
                </a:lnTo>
                <a:lnTo>
                  <a:pt x="3573827" y="669437"/>
                </a:lnTo>
                <a:cubicBezTo>
                  <a:pt x="3573827" y="725048"/>
                  <a:pt x="3573827" y="837321"/>
                  <a:pt x="3573827" y="892932"/>
                </a:cubicBezTo>
                <a:lnTo>
                  <a:pt x="3685050" y="892932"/>
                </a:lnTo>
                <a:cubicBezTo>
                  <a:pt x="3685050" y="948543"/>
                  <a:pt x="3685050" y="1060816"/>
                  <a:pt x="3685050" y="1116427"/>
                </a:cubicBezTo>
                <a:lnTo>
                  <a:pt x="3796273" y="1116427"/>
                </a:lnTo>
                <a:lnTo>
                  <a:pt x="3796273" y="1227650"/>
                </a:lnTo>
                <a:lnTo>
                  <a:pt x="3907495" y="1227650"/>
                </a:lnTo>
                <a:lnTo>
                  <a:pt x="3907495" y="1340972"/>
                </a:lnTo>
                <a:cubicBezTo>
                  <a:pt x="4007177" y="1340972"/>
                  <a:pt x="4142533" y="1340972"/>
                  <a:pt x="4242214" y="1340972"/>
                </a:cubicBezTo>
                <a:lnTo>
                  <a:pt x="4242214" y="1452195"/>
                </a:lnTo>
                <a:cubicBezTo>
                  <a:pt x="4382817" y="1452195"/>
                  <a:pt x="4549652" y="1452195"/>
                  <a:pt x="4689205" y="1452195"/>
                </a:cubicBezTo>
                <a:lnTo>
                  <a:pt x="4689205" y="1563418"/>
                </a:lnTo>
                <a:cubicBezTo>
                  <a:pt x="4744816" y="1563418"/>
                  <a:pt x="4857089" y="1563418"/>
                  <a:pt x="4912700" y="1563418"/>
                </a:cubicBezTo>
                <a:lnTo>
                  <a:pt x="4912700" y="1674641"/>
                </a:lnTo>
                <a:lnTo>
                  <a:pt x="5023923" y="1674641"/>
                </a:lnTo>
                <a:lnTo>
                  <a:pt x="5023923" y="1785864"/>
                </a:lnTo>
                <a:lnTo>
                  <a:pt x="5135146" y="1785864"/>
                </a:lnTo>
                <a:cubicBezTo>
                  <a:pt x="5135146" y="1841476"/>
                  <a:pt x="5135146" y="1953748"/>
                  <a:pt x="5135146" y="2009359"/>
                </a:cubicBezTo>
                <a:lnTo>
                  <a:pt x="5135146" y="2011458"/>
                </a:lnTo>
                <a:lnTo>
                  <a:pt x="5246369" y="2011458"/>
                </a:lnTo>
                <a:lnTo>
                  <a:pt x="5246369" y="2205754"/>
                </a:lnTo>
                <a:lnTo>
                  <a:pt x="5246369" y="2402706"/>
                </a:lnTo>
                <a:lnTo>
                  <a:pt x="5246369" y="2599461"/>
                </a:lnTo>
                <a:lnTo>
                  <a:pt x="5246369" y="2793167"/>
                </a:lnTo>
                <a:lnTo>
                  <a:pt x="5129900" y="2793167"/>
                </a:lnTo>
                <a:cubicBezTo>
                  <a:pt x="5129900" y="2848778"/>
                  <a:pt x="5129900" y="2961051"/>
                  <a:pt x="5129900" y="3016662"/>
                </a:cubicBezTo>
                <a:lnTo>
                  <a:pt x="5018676" y="3016662"/>
                </a:lnTo>
                <a:lnTo>
                  <a:pt x="5018676" y="3127885"/>
                </a:lnTo>
                <a:lnTo>
                  <a:pt x="4907454" y="3127885"/>
                </a:lnTo>
                <a:lnTo>
                  <a:pt x="4907454" y="3239108"/>
                </a:lnTo>
                <a:lnTo>
                  <a:pt x="4796231" y="3239108"/>
                </a:lnTo>
                <a:cubicBezTo>
                  <a:pt x="4796231" y="3294720"/>
                  <a:pt x="4796231" y="3406992"/>
                  <a:pt x="4796231" y="3462603"/>
                </a:cubicBezTo>
                <a:lnTo>
                  <a:pt x="4685008" y="3462603"/>
                </a:lnTo>
                <a:cubicBezTo>
                  <a:pt x="4685008" y="3679803"/>
                  <a:pt x="4685008" y="3914840"/>
                  <a:pt x="4685008" y="4132040"/>
                </a:cubicBezTo>
                <a:lnTo>
                  <a:pt x="4573785" y="4132040"/>
                </a:lnTo>
                <a:cubicBezTo>
                  <a:pt x="4573785" y="4231721"/>
                  <a:pt x="4573785" y="4367077"/>
                  <a:pt x="4573785" y="4466758"/>
                </a:cubicBezTo>
                <a:lnTo>
                  <a:pt x="4462561" y="4466758"/>
                </a:lnTo>
                <a:cubicBezTo>
                  <a:pt x="4462561" y="4522370"/>
                  <a:pt x="4462561" y="4634642"/>
                  <a:pt x="4462561" y="4690253"/>
                </a:cubicBezTo>
                <a:lnTo>
                  <a:pt x="4351338" y="4690253"/>
                </a:lnTo>
                <a:lnTo>
                  <a:pt x="4351338" y="4801477"/>
                </a:lnTo>
                <a:lnTo>
                  <a:pt x="4240115" y="4801477"/>
                </a:lnTo>
                <a:lnTo>
                  <a:pt x="4240115" y="4912699"/>
                </a:lnTo>
                <a:lnTo>
                  <a:pt x="4128892" y="4912699"/>
                </a:lnTo>
                <a:lnTo>
                  <a:pt x="4128892" y="5023923"/>
                </a:lnTo>
                <a:lnTo>
                  <a:pt x="4017669" y="5023923"/>
                </a:lnTo>
                <a:lnTo>
                  <a:pt x="4017669" y="5135146"/>
                </a:lnTo>
                <a:cubicBezTo>
                  <a:pt x="3962058" y="5135146"/>
                  <a:pt x="3849785" y="5135146"/>
                  <a:pt x="3794174" y="5135146"/>
                </a:cubicBezTo>
                <a:lnTo>
                  <a:pt x="3794174" y="5246369"/>
                </a:lnTo>
                <a:lnTo>
                  <a:pt x="3628487" y="5246369"/>
                </a:lnTo>
                <a:lnTo>
                  <a:pt x="3459456" y="5246369"/>
                </a:lnTo>
                <a:lnTo>
                  <a:pt x="3290424" y="5246369"/>
                </a:lnTo>
                <a:lnTo>
                  <a:pt x="3124737" y="5246369"/>
                </a:lnTo>
                <a:lnTo>
                  <a:pt x="3124737" y="5130950"/>
                </a:lnTo>
                <a:cubicBezTo>
                  <a:pt x="3025056" y="5130950"/>
                  <a:pt x="2889700" y="5130950"/>
                  <a:pt x="2790019" y="5130950"/>
                </a:cubicBezTo>
                <a:lnTo>
                  <a:pt x="2790019" y="5019726"/>
                </a:lnTo>
                <a:cubicBezTo>
                  <a:pt x="2690338" y="5019726"/>
                  <a:pt x="2554981" y="5019726"/>
                  <a:pt x="2455301" y="5019726"/>
                </a:cubicBezTo>
                <a:lnTo>
                  <a:pt x="2455301" y="4908503"/>
                </a:lnTo>
                <a:lnTo>
                  <a:pt x="2340930" y="4908503"/>
                </a:lnTo>
                <a:lnTo>
                  <a:pt x="2340930" y="4797280"/>
                </a:lnTo>
                <a:lnTo>
                  <a:pt x="2229707" y="4797280"/>
                </a:lnTo>
                <a:lnTo>
                  <a:pt x="2229707" y="4686057"/>
                </a:lnTo>
                <a:lnTo>
                  <a:pt x="2118484" y="4686057"/>
                </a:lnTo>
                <a:lnTo>
                  <a:pt x="2118484" y="4574834"/>
                </a:lnTo>
                <a:lnTo>
                  <a:pt x="2007261" y="4574834"/>
                </a:lnTo>
                <a:lnTo>
                  <a:pt x="2007261" y="4463611"/>
                </a:lnTo>
                <a:lnTo>
                  <a:pt x="1896038" y="4463611"/>
                </a:lnTo>
                <a:lnTo>
                  <a:pt x="1896038" y="4352388"/>
                </a:lnTo>
                <a:lnTo>
                  <a:pt x="1784815" y="4352388"/>
                </a:lnTo>
                <a:lnTo>
                  <a:pt x="1784815" y="4241165"/>
                </a:lnTo>
                <a:lnTo>
                  <a:pt x="1673592" y="4241165"/>
                </a:lnTo>
                <a:lnTo>
                  <a:pt x="1673592" y="4129941"/>
                </a:lnTo>
                <a:cubicBezTo>
                  <a:pt x="1617980" y="4129941"/>
                  <a:pt x="1505708" y="4129941"/>
                  <a:pt x="1450096" y="4129941"/>
                </a:cubicBezTo>
                <a:lnTo>
                  <a:pt x="1450096" y="4018718"/>
                </a:lnTo>
                <a:cubicBezTo>
                  <a:pt x="1232896" y="4018718"/>
                  <a:pt x="997859" y="4018718"/>
                  <a:pt x="780660" y="4018718"/>
                </a:cubicBezTo>
                <a:lnTo>
                  <a:pt x="780660" y="3903298"/>
                </a:lnTo>
                <a:cubicBezTo>
                  <a:pt x="725048" y="3903298"/>
                  <a:pt x="612776" y="3903298"/>
                  <a:pt x="557164" y="3903298"/>
                </a:cubicBezTo>
                <a:lnTo>
                  <a:pt x="557164" y="3792076"/>
                </a:lnTo>
                <a:cubicBezTo>
                  <a:pt x="501553" y="3792076"/>
                  <a:pt x="389281" y="3792076"/>
                  <a:pt x="333669" y="3792076"/>
                </a:cubicBezTo>
                <a:lnTo>
                  <a:pt x="333669" y="3680853"/>
                </a:lnTo>
                <a:lnTo>
                  <a:pt x="222446" y="3680853"/>
                </a:lnTo>
                <a:lnTo>
                  <a:pt x="222446" y="3569629"/>
                </a:lnTo>
                <a:lnTo>
                  <a:pt x="111223" y="3569629"/>
                </a:lnTo>
                <a:cubicBezTo>
                  <a:pt x="111223" y="3514018"/>
                  <a:pt x="111223" y="3401746"/>
                  <a:pt x="111223" y="3346134"/>
                </a:cubicBezTo>
                <a:lnTo>
                  <a:pt x="0" y="3346134"/>
                </a:lnTo>
                <a:lnTo>
                  <a:pt x="0" y="2787921"/>
                </a:lnTo>
                <a:lnTo>
                  <a:pt x="111223" y="2787921"/>
                </a:lnTo>
                <a:cubicBezTo>
                  <a:pt x="111223" y="2732309"/>
                  <a:pt x="111223" y="2620037"/>
                  <a:pt x="111223" y="2564425"/>
                </a:cubicBezTo>
                <a:lnTo>
                  <a:pt x="223495" y="2564425"/>
                </a:lnTo>
                <a:cubicBezTo>
                  <a:pt x="223495" y="2508814"/>
                  <a:pt x="223495" y="2396541"/>
                  <a:pt x="223495" y="2340930"/>
                </a:cubicBezTo>
                <a:lnTo>
                  <a:pt x="334718" y="2340930"/>
                </a:lnTo>
                <a:lnTo>
                  <a:pt x="334718" y="2229707"/>
                </a:lnTo>
                <a:lnTo>
                  <a:pt x="446991" y="2229707"/>
                </a:lnTo>
                <a:lnTo>
                  <a:pt x="446991" y="2118484"/>
                </a:lnTo>
                <a:lnTo>
                  <a:pt x="558214" y="2118484"/>
                </a:lnTo>
                <a:lnTo>
                  <a:pt x="558214" y="2007260"/>
                </a:lnTo>
                <a:lnTo>
                  <a:pt x="669437" y="2007260"/>
                </a:lnTo>
                <a:lnTo>
                  <a:pt x="669437" y="1896038"/>
                </a:lnTo>
                <a:lnTo>
                  <a:pt x="781709" y="1896038"/>
                </a:lnTo>
                <a:cubicBezTo>
                  <a:pt x="781709" y="1840426"/>
                  <a:pt x="781709" y="1728154"/>
                  <a:pt x="781709" y="1672542"/>
                </a:cubicBezTo>
                <a:lnTo>
                  <a:pt x="892932" y="1672542"/>
                </a:lnTo>
                <a:cubicBezTo>
                  <a:pt x="892932" y="1416520"/>
                  <a:pt x="892932" y="1145807"/>
                  <a:pt x="892932" y="890834"/>
                </a:cubicBezTo>
                <a:lnTo>
                  <a:pt x="1004155" y="890834"/>
                </a:lnTo>
                <a:cubicBezTo>
                  <a:pt x="1004155" y="791152"/>
                  <a:pt x="1004155" y="655796"/>
                  <a:pt x="1004155" y="556115"/>
                </a:cubicBezTo>
                <a:lnTo>
                  <a:pt x="1116427" y="556115"/>
                </a:lnTo>
                <a:lnTo>
                  <a:pt x="1116427" y="444892"/>
                </a:lnTo>
                <a:lnTo>
                  <a:pt x="1227650" y="444892"/>
                </a:lnTo>
                <a:lnTo>
                  <a:pt x="1227650" y="333669"/>
                </a:lnTo>
                <a:lnTo>
                  <a:pt x="1342021" y="333669"/>
                </a:lnTo>
                <a:lnTo>
                  <a:pt x="1342021" y="222446"/>
                </a:lnTo>
                <a:cubicBezTo>
                  <a:pt x="1397632" y="222446"/>
                  <a:pt x="1509905" y="222446"/>
                  <a:pt x="1565516" y="222446"/>
                </a:cubicBezTo>
                <a:lnTo>
                  <a:pt x="1565516" y="111223"/>
                </a:lnTo>
                <a:cubicBezTo>
                  <a:pt x="1621128" y="111223"/>
                  <a:pt x="1733400" y="111223"/>
                  <a:pt x="1789012" y="111223"/>
                </a:cubicBezTo>
                <a:lnTo>
                  <a:pt x="1789012" y="0"/>
                </a:lnTo>
                <a:close/>
              </a:path>
            </a:pathLst>
          </a:custGeom>
          <a:solidFill>
            <a:srgbClr val="5271ff">
              <a:alpha val="5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bg-BG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4" name="Shape 9"/>
          <p:cNvSpPr/>
          <p:nvPr/>
        </p:nvSpPr>
        <p:spPr>
          <a:xfrm>
            <a:off x="7609680" y="-990720"/>
            <a:ext cx="3094200" cy="2980800"/>
          </a:xfrm>
          <a:custGeom>
            <a:avLst/>
            <a:gdLst/>
            <a:ahLst/>
            <a:rect l="l" t="t" r="r" b="b"/>
            <a:pathLst>
              <a:path w="5246369" h="5246369">
                <a:moveTo>
                  <a:pt x="1789012" y="0"/>
                </a:moveTo>
                <a:lnTo>
                  <a:pt x="2793167" y="0"/>
                </a:lnTo>
                <a:lnTo>
                  <a:pt x="2793167" y="111223"/>
                </a:lnTo>
                <a:cubicBezTo>
                  <a:pt x="2848778" y="111223"/>
                  <a:pt x="2961050" y="111223"/>
                  <a:pt x="3016662" y="111223"/>
                </a:cubicBezTo>
                <a:lnTo>
                  <a:pt x="3016662" y="223495"/>
                </a:lnTo>
                <a:cubicBezTo>
                  <a:pt x="3072273" y="223495"/>
                  <a:pt x="3184546" y="223495"/>
                  <a:pt x="3240157" y="223495"/>
                </a:cubicBezTo>
                <a:lnTo>
                  <a:pt x="3240157" y="334718"/>
                </a:lnTo>
                <a:lnTo>
                  <a:pt x="3351380" y="334718"/>
                </a:lnTo>
                <a:cubicBezTo>
                  <a:pt x="3351380" y="390330"/>
                  <a:pt x="3351380" y="502602"/>
                  <a:pt x="3351380" y="558214"/>
                </a:cubicBezTo>
                <a:lnTo>
                  <a:pt x="3462603" y="558214"/>
                </a:lnTo>
                <a:lnTo>
                  <a:pt x="3462603" y="669437"/>
                </a:lnTo>
                <a:lnTo>
                  <a:pt x="3573827" y="669437"/>
                </a:lnTo>
                <a:cubicBezTo>
                  <a:pt x="3573827" y="725048"/>
                  <a:pt x="3573827" y="837321"/>
                  <a:pt x="3573827" y="892932"/>
                </a:cubicBezTo>
                <a:lnTo>
                  <a:pt x="3685050" y="892932"/>
                </a:lnTo>
                <a:cubicBezTo>
                  <a:pt x="3685050" y="948543"/>
                  <a:pt x="3685050" y="1060816"/>
                  <a:pt x="3685050" y="1116427"/>
                </a:cubicBezTo>
                <a:lnTo>
                  <a:pt x="3796273" y="1116427"/>
                </a:lnTo>
                <a:lnTo>
                  <a:pt x="3796273" y="1227650"/>
                </a:lnTo>
                <a:lnTo>
                  <a:pt x="3907495" y="1227650"/>
                </a:lnTo>
                <a:lnTo>
                  <a:pt x="3907495" y="1340972"/>
                </a:lnTo>
                <a:cubicBezTo>
                  <a:pt x="4007177" y="1340972"/>
                  <a:pt x="4142533" y="1340972"/>
                  <a:pt x="4242214" y="1340972"/>
                </a:cubicBezTo>
                <a:lnTo>
                  <a:pt x="4242214" y="1452195"/>
                </a:lnTo>
                <a:cubicBezTo>
                  <a:pt x="4382817" y="1452195"/>
                  <a:pt x="4549652" y="1452195"/>
                  <a:pt x="4689205" y="1452195"/>
                </a:cubicBezTo>
                <a:lnTo>
                  <a:pt x="4689205" y="1563418"/>
                </a:lnTo>
                <a:cubicBezTo>
                  <a:pt x="4744816" y="1563418"/>
                  <a:pt x="4857089" y="1563418"/>
                  <a:pt x="4912700" y="1563418"/>
                </a:cubicBezTo>
                <a:lnTo>
                  <a:pt x="4912700" y="1674641"/>
                </a:lnTo>
                <a:lnTo>
                  <a:pt x="5023923" y="1674641"/>
                </a:lnTo>
                <a:lnTo>
                  <a:pt x="5023923" y="1785864"/>
                </a:lnTo>
                <a:lnTo>
                  <a:pt x="5135146" y="1785864"/>
                </a:lnTo>
                <a:cubicBezTo>
                  <a:pt x="5135146" y="1841476"/>
                  <a:pt x="5135146" y="1953748"/>
                  <a:pt x="5135146" y="2009359"/>
                </a:cubicBezTo>
                <a:lnTo>
                  <a:pt x="5135146" y="2011458"/>
                </a:lnTo>
                <a:lnTo>
                  <a:pt x="5246369" y="2011458"/>
                </a:lnTo>
                <a:lnTo>
                  <a:pt x="5246369" y="2205754"/>
                </a:lnTo>
                <a:lnTo>
                  <a:pt x="5246369" y="2402706"/>
                </a:lnTo>
                <a:lnTo>
                  <a:pt x="5246369" y="2599461"/>
                </a:lnTo>
                <a:lnTo>
                  <a:pt x="5246369" y="2793167"/>
                </a:lnTo>
                <a:lnTo>
                  <a:pt x="5129900" y="2793167"/>
                </a:lnTo>
                <a:cubicBezTo>
                  <a:pt x="5129900" y="2848778"/>
                  <a:pt x="5129900" y="2961051"/>
                  <a:pt x="5129900" y="3016662"/>
                </a:cubicBezTo>
                <a:lnTo>
                  <a:pt x="5018676" y="3016662"/>
                </a:lnTo>
                <a:lnTo>
                  <a:pt x="5018676" y="3127885"/>
                </a:lnTo>
                <a:lnTo>
                  <a:pt x="4907454" y="3127885"/>
                </a:lnTo>
                <a:lnTo>
                  <a:pt x="4907454" y="3239108"/>
                </a:lnTo>
                <a:lnTo>
                  <a:pt x="4796231" y="3239108"/>
                </a:lnTo>
                <a:cubicBezTo>
                  <a:pt x="4796231" y="3294720"/>
                  <a:pt x="4796231" y="3406992"/>
                  <a:pt x="4796231" y="3462603"/>
                </a:cubicBezTo>
                <a:lnTo>
                  <a:pt x="4685008" y="3462603"/>
                </a:lnTo>
                <a:cubicBezTo>
                  <a:pt x="4685008" y="3679803"/>
                  <a:pt x="4685008" y="3914840"/>
                  <a:pt x="4685008" y="4132040"/>
                </a:cubicBezTo>
                <a:lnTo>
                  <a:pt x="4573785" y="4132040"/>
                </a:lnTo>
                <a:cubicBezTo>
                  <a:pt x="4573785" y="4231721"/>
                  <a:pt x="4573785" y="4367077"/>
                  <a:pt x="4573785" y="4466758"/>
                </a:cubicBezTo>
                <a:lnTo>
                  <a:pt x="4462561" y="4466758"/>
                </a:lnTo>
                <a:cubicBezTo>
                  <a:pt x="4462561" y="4522370"/>
                  <a:pt x="4462561" y="4634642"/>
                  <a:pt x="4462561" y="4690253"/>
                </a:cubicBezTo>
                <a:lnTo>
                  <a:pt x="4351338" y="4690253"/>
                </a:lnTo>
                <a:lnTo>
                  <a:pt x="4351338" y="4801477"/>
                </a:lnTo>
                <a:lnTo>
                  <a:pt x="4240115" y="4801477"/>
                </a:lnTo>
                <a:lnTo>
                  <a:pt x="4240115" y="4912699"/>
                </a:lnTo>
                <a:lnTo>
                  <a:pt x="4128892" y="4912699"/>
                </a:lnTo>
                <a:lnTo>
                  <a:pt x="4128892" y="5023923"/>
                </a:lnTo>
                <a:lnTo>
                  <a:pt x="4017669" y="5023923"/>
                </a:lnTo>
                <a:lnTo>
                  <a:pt x="4017669" y="5135146"/>
                </a:lnTo>
                <a:cubicBezTo>
                  <a:pt x="3962058" y="5135146"/>
                  <a:pt x="3849785" y="5135146"/>
                  <a:pt x="3794174" y="5135146"/>
                </a:cubicBezTo>
                <a:lnTo>
                  <a:pt x="3794174" y="5246369"/>
                </a:lnTo>
                <a:lnTo>
                  <a:pt x="3628487" y="5246369"/>
                </a:lnTo>
                <a:lnTo>
                  <a:pt x="3459456" y="5246369"/>
                </a:lnTo>
                <a:lnTo>
                  <a:pt x="3290424" y="5246369"/>
                </a:lnTo>
                <a:lnTo>
                  <a:pt x="3124737" y="5246369"/>
                </a:lnTo>
                <a:lnTo>
                  <a:pt x="3124737" y="5130950"/>
                </a:lnTo>
                <a:cubicBezTo>
                  <a:pt x="3025056" y="5130950"/>
                  <a:pt x="2889700" y="5130950"/>
                  <a:pt x="2790019" y="5130950"/>
                </a:cubicBezTo>
                <a:lnTo>
                  <a:pt x="2790019" y="5019726"/>
                </a:lnTo>
                <a:cubicBezTo>
                  <a:pt x="2690338" y="5019726"/>
                  <a:pt x="2554981" y="5019726"/>
                  <a:pt x="2455301" y="5019726"/>
                </a:cubicBezTo>
                <a:lnTo>
                  <a:pt x="2455301" y="4908503"/>
                </a:lnTo>
                <a:lnTo>
                  <a:pt x="2340930" y="4908503"/>
                </a:lnTo>
                <a:lnTo>
                  <a:pt x="2340930" y="4797280"/>
                </a:lnTo>
                <a:lnTo>
                  <a:pt x="2229707" y="4797280"/>
                </a:lnTo>
                <a:lnTo>
                  <a:pt x="2229707" y="4686057"/>
                </a:lnTo>
                <a:lnTo>
                  <a:pt x="2118484" y="4686057"/>
                </a:lnTo>
                <a:lnTo>
                  <a:pt x="2118484" y="4574834"/>
                </a:lnTo>
                <a:lnTo>
                  <a:pt x="2007261" y="4574834"/>
                </a:lnTo>
                <a:lnTo>
                  <a:pt x="2007261" y="4463611"/>
                </a:lnTo>
                <a:lnTo>
                  <a:pt x="1896038" y="4463611"/>
                </a:lnTo>
                <a:lnTo>
                  <a:pt x="1896038" y="4352388"/>
                </a:lnTo>
                <a:lnTo>
                  <a:pt x="1784815" y="4352388"/>
                </a:lnTo>
                <a:lnTo>
                  <a:pt x="1784815" y="4241165"/>
                </a:lnTo>
                <a:lnTo>
                  <a:pt x="1673592" y="4241165"/>
                </a:lnTo>
                <a:lnTo>
                  <a:pt x="1673592" y="4129941"/>
                </a:lnTo>
                <a:cubicBezTo>
                  <a:pt x="1617980" y="4129941"/>
                  <a:pt x="1505708" y="4129941"/>
                  <a:pt x="1450096" y="4129941"/>
                </a:cubicBezTo>
                <a:lnTo>
                  <a:pt x="1450096" y="4018718"/>
                </a:lnTo>
                <a:cubicBezTo>
                  <a:pt x="1232896" y="4018718"/>
                  <a:pt x="997859" y="4018718"/>
                  <a:pt x="780660" y="4018718"/>
                </a:cubicBezTo>
                <a:lnTo>
                  <a:pt x="780660" y="3903298"/>
                </a:lnTo>
                <a:cubicBezTo>
                  <a:pt x="725048" y="3903298"/>
                  <a:pt x="612776" y="3903298"/>
                  <a:pt x="557164" y="3903298"/>
                </a:cubicBezTo>
                <a:lnTo>
                  <a:pt x="557164" y="3792076"/>
                </a:lnTo>
                <a:cubicBezTo>
                  <a:pt x="501553" y="3792076"/>
                  <a:pt x="389281" y="3792076"/>
                  <a:pt x="333669" y="3792076"/>
                </a:cubicBezTo>
                <a:lnTo>
                  <a:pt x="333669" y="3680853"/>
                </a:lnTo>
                <a:lnTo>
                  <a:pt x="222446" y="3680853"/>
                </a:lnTo>
                <a:lnTo>
                  <a:pt x="222446" y="3569629"/>
                </a:lnTo>
                <a:lnTo>
                  <a:pt x="111223" y="3569629"/>
                </a:lnTo>
                <a:cubicBezTo>
                  <a:pt x="111223" y="3514018"/>
                  <a:pt x="111223" y="3401746"/>
                  <a:pt x="111223" y="3346134"/>
                </a:cubicBezTo>
                <a:lnTo>
                  <a:pt x="0" y="3346134"/>
                </a:lnTo>
                <a:lnTo>
                  <a:pt x="0" y="2787921"/>
                </a:lnTo>
                <a:lnTo>
                  <a:pt x="111223" y="2787921"/>
                </a:lnTo>
                <a:cubicBezTo>
                  <a:pt x="111223" y="2732309"/>
                  <a:pt x="111223" y="2620037"/>
                  <a:pt x="111223" y="2564425"/>
                </a:cubicBezTo>
                <a:lnTo>
                  <a:pt x="223495" y="2564425"/>
                </a:lnTo>
                <a:cubicBezTo>
                  <a:pt x="223495" y="2508814"/>
                  <a:pt x="223495" y="2396541"/>
                  <a:pt x="223495" y="2340930"/>
                </a:cubicBezTo>
                <a:lnTo>
                  <a:pt x="334718" y="2340930"/>
                </a:lnTo>
                <a:lnTo>
                  <a:pt x="334718" y="2229707"/>
                </a:lnTo>
                <a:lnTo>
                  <a:pt x="446991" y="2229707"/>
                </a:lnTo>
                <a:lnTo>
                  <a:pt x="446991" y="2118484"/>
                </a:lnTo>
                <a:lnTo>
                  <a:pt x="558214" y="2118484"/>
                </a:lnTo>
                <a:lnTo>
                  <a:pt x="558214" y="2007260"/>
                </a:lnTo>
                <a:lnTo>
                  <a:pt x="669437" y="2007260"/>
                </a:lnTo>
                <a:lnTo>
                  <a:pt x="669437" y="1896038"/>
                </a:lnTo>
                <a:lnTo>
                  <a:pt x="781709" y="1896038"/>
                </a:lnTo>
                <a:cubicBezTo>
                  <a:pt x="781709" y="1840426"/>
                  <a:pt x="781709" y="1728154"/>
                  <a:pt x="781709" y="1672542"/>
                </a:cubicBezTo>
                <a:lnTo>
                  <a:pt x="892932" y="1672542"/>
                </a:lnTo>
                <a:cubicBezTo>
                  <a:pt x="892932" y="1416520"/>
                  <a:pt x="892932" y="1145807"/>
                  <a:pt x="892932" y="890834"/>
                </a:cubicBezTo>
                <a:lnTo>
                  <a:pt x="1004155" y="890834"/>
                </a:lnTo>
                <a:cubicBezTo>
                  <a:pt x="1004155" y="791152"/>
                  <a:pt x="1004155" y="655796"/>
                  <a:pt x="1004155" y="556115"/>
                </a:cubicBezTo>
                <a:lnTo>
                  <a:pt x="1116427" y="556115"/>
                </a:lnTo>
                <a:lnTo>
                  <a:pt x="1116427" y="444892"/>
                </a:lnTo>
                <a:lnTo>
                  <a:pt x="1227650" y="444892"/>
                </a:lnTo>
                <a:lnTo>
                  <a:pt x="1227650" y="333669"/>
                </a:lnTo>
                <a:lnTo>
                  <a:pt x="1342021" y="333669"/>
                </a:lnTo>
                <a:lnTo>
                  <a:pt x="1342021" y="222446"/>
                </a:lnTo>
                <a:cubicBezTo>
                  <a:pt x="1397632" y="222446"/>
                  <a:pt x="1509905" y="222446"/>
                  <a:pt x="1565516" y="222446"/>
                </a:cubicBezTo>
                <a:lnTo>
                  <a:pt x="1565516" y="111223"/>
                </a:lnTo>
                <a:cubicBezTo>
                  <a:pt x="1621128" y="111223"/>
                  <a:pt x="1733400" y="111223"/>
                  <a:pt x="1789012" y="111223"/>
                </a:cubicBezTo>
                <a:lnTo>
                  <a:pt x="1789012" y="0"/>
                </a:lnTo>
                <a:close/>
              </a:path>
            </a:pathLst>
          </a:custGeom>
          <a:solidFill>
            <a:srgbClr val="5271ff">
              <a:alpha val="5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bg-BG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34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hought Bubble: Cloud 3"/>
          <p:cNvSpPr/>
          <p:nvPr/>
        </p:nvSpPr>
        <p:spPr>
          <a:xfrm>
            <a:off x="397800" y="1209240"/>
            <a:ext cx="2835360" cy="2002320"/>
          </a:xfrm>
          <a:prstGeom prst="cloudCallout">
            <a:avLst>
              <a:gd name="adj1" fmla="val -20833"/>
              <a:gd name="adj2" fmla="val 62500"/>
            </a:avLst>
          </a:prstGeom>
          <a:solidFill>
            <a:schemeClr val="accent2"/>
          </a:solidFill>
          <a:ln>
            <a:solidFill>
              <a:srgbClr val="1d3155"/>
            </a:solidFill>
          </a:ln>
          <a:effectLst>
            <a:outerShdw algn="tl" blurRad="50760" dir="2700000" dist="37674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1" lang="en-US" sz="3000" spc="-1" strike="noStrike">
                <a:solidFill>
                  <a:schemeClr val="lt1"/>
                </a:solidFill>
                <a:latin typeface="Agency FB"/>
              </a:rPr>
              <a:t>Form a team</a:t>
            </a:r>
            <a:endParaRPr b="0" lang="en-US" sz="30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6" name="Thought Bubble: Cloud 4"/>
          <p:cNvSpPr/>
          <p:nvPr/>
        </p:nvSpPr>
        <p:spPr>
          <a:xfrm>
            <a:off x="4418280" y="1209240"/>
            <a:ext cx="2835360" cy="2002320"/>
          </a:xfrm>
          <a:prstGeom prst="cloudCallout">
            <a:avLst>
              <a:gd name="adj1" fmla="val -20833"/>
              <a:gd name="adj2" fmla="val 62500"/>
            </a:avLst>
          </a:prstGeom>
          <a:solidFill>
            <a:schemeClr val="accent2"/>
          </a:solidFill>
          <a:ln>
            <a:solidFill>
              <a:srgbClr val="1d3155"/>
            </a:solidFill>
          </a:ln>
          <a:effectLst>
            <a:outerShdw algn="tl" blurRad="50760" dir="2700000" dist="37674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1" lang="en-US" sz="2800" spc="-1" strike="noStrike">
                <a:solidFill>
                  <a:schemeClr val="lt1"/>
                </a:solidFill>
                <a:latin typeface="Agency FB"/>
              </a:rPr>
              <a:t>Develop an idea</a:t>
            </a:r>
            <a:endParaRPr b="0" lang="en-US" sz="2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7" name="Thought Bubble: Cloud 5"/>
          <p:cNvSpPr/>
          <p:nvPr/>
        </p:nvSpPr>
        <p:spPr>
          <a:xfrm>
            <a:off x="8438760" y="1209240"/>
            <a:ext cx="2835360" cy="2002320"/>
          </a:xfrm>
          <a:prstGeom prst="cloudCallout">
            <a:avLst>
              <a:gd name="adj1" fmla="val -20833"/>
              <a:gd name="adj2" fmla="val 62500"/>
            </a:avLst>
          </a:prstGeom>
          <a:solidFill>
            <a:schemeClr val="accent2"/>
          </a:solidFill>
          <a:ln>
            <a:solidFill>
              <a:srgbClr val="1d3155"/>
            </a:solidFill>
          </a:ln>
          <a:effectLst>
            <a:outerShdw algn="tl" blurRad="50760" dir="2700000" dist="37674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1" lang="en-US" sz="3000" spc="-1" strike="noStrike">
                <a:solidFill>
                  <a:schemeClr val="lt1"/>
                </a:solidFill>
                <a:latin typeface="Agency FB"/>
              </a:rPr>
              <a:t>Work on project</a:t>
            </a:r>
            <a:endParaRPr b="0" lang="en-US" sz="30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8" name="Thought Bubble: Cloud 6"/>
          <p:cNvSpPr/>
          <p:nvPr/>
        </p:nvSpPr>
        <p:spPr>
          <a:xfrm>
            <a:off x="738000" y="4323960"/>
            <a:ext cx="2835360" cy="2002320"/>
          </a:xfrm>
          <a:prstGeom prst="cloudCallout">
            <a:avLst>
              <a:gd name="adj1" fmla="val -20833"/>
              <a:gd name="adj2" fmla="val 62500"/>
            </a:avLst>
          </a:prstGeom>
          <a:solidFill>
            <a:schemeClr val="accent2"/>
          </a:solidFill>
          <a:ln>
            <a:solidFill>
              <a:srgbClr val="1d3155"/>
            </a:solidFill>
          </a:ln>
          <a:effectLst>
            <a:outerShdw algn="tl" blurRad="50760" dir="2700000" dist="37674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1" lang="en-US" sz="3000" spc="-1" strike="noStrike">
                <a:solidFill>
                  <a:schemeClr val="lt1"/>
                </a:solidFill>
                <a:latin typeface="Agency FB"/>
              </a:rPr>
              <a:t>Finish the game</a:t>
            </a:r>
            <a:endParaRPr b="0" lang="en-US" sz="30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9" name="Thought Bubble: Cloud 7"/>
          <p:cNvSpPr/>
          <p:nvPr/>
        </p:nvSpPr>
        <p:spPr>
          <a:xfrm>
            <a:off x="4418280" y="4226040"/>
            <a:ext cx="2917440" cy="2100240"/>
          </a:xfrm>
          <a:prstGeom prst="cloudCallout">
            <a:avLst>
              <a:gd name="adj1" fmla="val -20833"/>
              <a:gd name="adj2" fmla="val 62500"/>
            </a:avLst>
          </a:prstGeom>
          <a:solidFill>
            <a:schemeClr val="accent2"/>
          </a:solidFill>
          <a:ln>
            <a:solidFill>
              <a:srgbClr val="1d3155"/>
            </a:solidFill>
          </a:ln>
          <a:effectLst>
            <a:outerShdw algn="tl" blurRad="50760" dir="2700000" dist="37674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1" lang="en-US" sz="2600" spc="-1" strike="noStrike">
                <a:solidFill>
                  <a:schemeClr val="lt1"/>
                </a:solidFill>
                <a:latin typeface="Agency FB"/>
              </a:rPr>
              <a:t>Project documentation</a:t>
            </a:r>
            <a:endParaRPr b="0" lang="en-US" sz="26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0" name="Thought Bubble: Cloud 8"/>
          <p:cNvSpPr/>
          <p:nvPr/>
        </p:nvSpPr>
        <p:spPr>
          <a:xfrm>
            <a:off x="8183520" y="4362480"/>
            <a:ext cx="2835360" cy="2002320"/>
          </a:xfrm>
          <a:prstGeom prst="cloudCallout">
            <a:avLst>
              <a:gd name="adj1" fmla="val -20833"/>
              <a:gd name="adj2" fmla="val 62500"/>
            </a:avLst>
          </a:prstGeom>
          <a:solidFill>
            <a:schemeClr val="accent2"/>
          </a:solidFill>
          <a:ln>
            <a:solidFill>
              <a:srgbClr val="1d3155"/>
            </a:solidFill>
          </a:ln>
          <a:effectLst>
            <a:outerShdw algn="tl" blurRad="50760" dir="2700000" dist="37674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1" lang="en-US" sz="2500" spc="-1" strike="noStrike">
                <a:solidFill>
                  <a:schemeClr val="lt1"/>
                </a:solidFill>
                <a:latin typeface="Agency FB"/>
              </a:rPr>
              <a:t>Rehearsal for the project presentation</a:t>
            </a:r>
            <a:endParaRPr b="0" lang="en-US" sz="2500" spc="-1" strike="noStrike">
              <a:solidFill>
                <a:srgbClr val="ffffff"/>
              </a:solidFill>
              <a:latin typeface="Arial"/>
            </a:endParaRPr>
          </a:p>
        </p:txBody>
      </p:sp>
      <p:cxnSp>
        <p:nvCxnSpPr>
          <p:cNvPr id="111" name="Connector: Curved 25"/>
          <p:cNvCxnSpPr/>
          <p:nvPr/>
        </p:nvCxnSpPr>
        <p:spPr>
          <a:xfrm flipV="1">
            <a:off x="3095280" y="1872360"/>
            <a:ext cx="1323360" cy="1010160"/>
          </a:xfrm>
          <a:prstGeom prst="curvedConnector3">
            <a:avLst>
              <a:gd name="adj1" fmla="val 25034"/>
            </a:avLst>
          </a:prstGeom>
          <a:ln>
            <a:solidFill>
              <a:srgbClr val="ed7d31"/>
            </a:solidFill>
            <a:tailEnd len="med" type="triangle" w="med"/>
          </a:ln>
        </p:spPr>
      </p:cxnSp>
      <p:cxnSp>
        <p:nvCxnSpPr>
          <p:cNvPr id="112" name="Connector: Curved 27"/>
          <p:cNvCxnSpPr/>
          <p:nvPr/>
        </p:nvCxnSpPr>
        <p:spPr>
          <a:xfrm flipV="1">
            <a:off x="7181640" y="1643760"/>
            <a:ext cx="1333800" cy="1162440"/>
          </a:xfrm>
          <a:prstGeom prst="curvedConnector3">
            <a:avLst>
              <a:gd name="adj1" fmla="val 25000"/>
            </a:avLst>
          </a:prstGeom>
          <a:ln>
            <a:solidFill>
              <a:srgbClr val="ed7d31"/>
            </a:solidFill>
            <a:tailEnd len="med" type="triangle" w="med"/>
          </a:ln>
        </p:spPr>
      </p:cxnSp>
      <p:cxnSp>
        <p:nvCxnSpPr>
          <p:cNvPr id="113" name="Connector: Curved 34"/>
          <p:cNvCxnSpPr/>
          <p:nvPr/>
        </p:nvCxnSpPr>
        <p:spPr>
          <a:xfrm flipV="1" rot="10800000">
            <a:off x="3438360" y="2989800"/>
            <a:ext cx="5229720" cy="1372320"/>
          </a:xfrm>
          <a:prstGeom prst="curvedConnector3">
            <a:avLst>
              <a:gd name="adj1" fmla="val 25003"/>
            </a:avLst>
          </a:prstGeom>
          <a:ln>
            <a:solidFill>
              <a:srgbClr val="ed7d31"/>
            </a:solidFill>
            <a:tailEnd len="med" type="triangle" w="med"/>
          </a:ln>
        </p:spPr>
      </p:cxnSp>
      <p:cxnSp>
        <p:nvCxnSpPr>
          <p:cNvPr id="114" name="Connector: Curved 38"/>
          <p:cNvCxnSpPr/>
          <p:nvPr/>
        </p:nvCxnSpPr>
        <p:spPr>
          <a:xfrm flipV="1">
            <a:off x="3381120" y="4996440"/>
            <a:ext cx="1037520" cy="1000800"/>
          </a:xfrm>
          <a:prstGeom prst="curvedConnector3">
            <a:avLst>
              <a:gd name="adj1" fmla="val 25026"/>
            </a:avLst>
          </a:prstGeom>
          <a:ln>
            <a:solidFill>
              <a:srgbClr val="ed7d31"/>
            </a:solidFill>
            <a:tailEnd len="med" type="triangle" w="med"/>
          </a:ln>
        </p:spPr>
      </p:cxnSp>
      <p:cxnSp>
        <p:nvCxnSpPr>
          <p:cNvPr id="115" name="Connector: Curved 40"/>
          <p:cNvCxnSpPr/>
          <p:nvPr/>
        </p:nvCxnSpPr>
        <p:spPr>
          <a:xfrm flipV="1">
            <a:off x="7181640" y="4992480"/>
            <a:ext cx="1002240" cy="909360"/>
          </a:xfrm>
          <a:prstGeom prst="curvedConnector3">
            <a:avLst>
              <a:gd name="adj1" fmla="val 25044"/>
            </a:avLst>
          </a:prstGeom>
          <a:ln>
            <a:solidFill>
              <a:srgbClr val="ed7d31"/>
            </a:solidFill>
            <a:tailEnd len="med" type="triangle" w="med"/>
          </a:ln>
        </p:spPr>
      </p:cxnSp>
      <p:sp>
        <p:nvSpPr>
          <p:cNvPr id="116" name="TextBox 46"/>
          <p:cNvSpPr/>
          <p:nvPr/>
        </p:nvSpPr>
        <p:spPr>
          <a:xfrm>
            <a:off x="3776040" y="50400"/>
            <a:ext cx="4201920" cy="851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i="1" lang="en-US" sz="5000" spc="-1" strike="noStrike">
                <a:solidFill>
                  <a:schemeClr val="accent2"/>
                </a:solidFill>
                <a:latin typeface="Agency FB"/>
              </a:rPr>
              <a:t>Work stages</a:t>
            </a:r>
            <a:endParaRPr b="0" lang="en-US" sz="5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34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en-US" sz="4400" spc="-1" strike="noStrike" u="sng">
                <a:solidFill>
                  <a:schemeClr val="accent5"/>
                </a:solidFill>
                <a:uFillTx/>
                <a:latin typeface="Agency FB"/>
              </a:rPr>
              <a:t>Used technologies</a:t>
            </a:r>
            <a:endParaRPr b="0" lang="bg-BG" sz="4400" spc="-1" strike="noStrike">
              <a:solidFill>
                <a:schemeClr val="dk1"/>
              </a:solidFill>
              <a:latin typeface="Calibri"/>
            </a:endParaRPr>
          </a:p>
        </p:txBody>
      </p:sp>
      <p:pic>
        <p:nvPicPr>
          <p:cNvPr id="118" name="Picture 2" descr="C++ – Уикипедия"/>
          <p:cNvPicPr/>
          <p:nvPr/>
        </p:nvPicPr>
        <p:blipFill>
          <a:blip r:embed="rId1"/>
          <a:stretch/>
        </p:blipFill>
        <p:spPr>
          <a:xfrm>
            <a:off x="2826720" y="1828800"/>
            <a:ext cx="1745280" cy="1961640"/>
          </a:xfrm>
          <a:prstGeom prst="rect">
            <a:avLst/>
          </a:prstGeom>
          <a:ln w="0">
            <a:noFill/>
          </a:ln>
        </p:spPr>
      </p:pic>
      <p:pic>
        <p:nvPicPr>
          <p:cNvPr id="119" name="Picture 6" descr="Visual Studio - Wikipedia"/>
          <p:cNvPicPr/>
          <p:nvPr/>
        </p:nvPicPr>
        <p:blipFill>
          <a:blip r:embed="rId2"/>
          <a:stretch/>
        </p:blipFill>
        <p:spPr>
          <a:xfrm>
            <a:off x="5001120" y="2127240"/>
            <a:ext cx="1856880" cy="1856880"/>
          </a:xfrm>
          <a:prstGeom prst="rect">
            <a:avLst/>
          </a:prstGeom>
          <a:ln w="0">
            <a:noFill/>
          </a:ln>
        </p:spPr>
      </p:pic>
      <p:pic>
        <p:nvPicPr>
          <p:cNvPr id="120" name="Picture 8" descr="Microsoft Teams - Wikipedia"/>
          <p:cNvPicPr/>
          <p:nvPr/>
        </p:nvPicPr>
        <p:blipFill>
          <a:blip r:embed="rId3"/>
          <a:stretch/>
        </p:blipFill>
        <p:spPr>
          <a:xfrm>
            <a:off x="7604280" y="2029320"/>
            <a:ext cx="1996920" cy="1856880"/>
          </a:xfrm>
          <a:prstGeom prst="rect">
            <a:avLst/>
          </a:prstGeom>
          <a:ln w="0">
            <a:noFill/>
          </a:ln>
        </p:spPr>
      </p:pic>
      <p:pic>
        <p:nvPicPr>
          <p:cNvPr id="121" name="Picture 10" descr="Microsoft Word: Edit Documents – Приложения в Google Play"/>
          <p:cNvPicPr/>
          <p:nvPr/>
        </p:nvPicPr>
        <p:blipFill>
          <a:blip r:embed="rId4"/>
          <a:stretch/>
        </p:blipFill>
        <p:spPr>
          <a:xfrm>
            <a:off x="2514600" y="4038840"/>
            <a:ext cx="2133360" cy="2133360"/>
          </a:xfrm>
          <a:prstGeom prst="rect">
            <a:avLst/>
          </a:prstGeom>
          <a:ln w="0">
            <a:noFill/>
          </a:ln>
        </p:spPr>
      </p:pic>
      <p:pic>
        <p:nvPicPr>
          <p:cNvPr id="122" name="Picture 12" descr="Microsoft PowerPoint - Apps on Google Play"/>
          <p:cNvPicPr/>
          <p:nvPr/>
        </p:nvPicPr>
        <p:blipFill>
          <a:blip r:embed="rId5"/>
          <a:stretch/>
        </p:blipFill>
        <p:spPr>
          <a:xfrm>
            <a:off x="5257800" y="4191480"/>
            <a:ext cx="1752120" cy="1752120"/>
          </a:xfrm>
          <a:prstGeom prst="rect">
            <a:avLst/>
          </a:prstGeom>
          <a:ln w="0">
            <a:noFill/>
          </a:ln>
        </p:spPr>
      </p:pic>
      <p:pic>
        <p:nvPicPr>
          <p:cNvPr id="123" name="Picture 14" descr="Microsoft Excel: Spreadsheets – Приложения в Google Play"/>
          <p:cNvPicPr/>
          <p:nvPr/>
        </p:nvPicPr>
        <p:blipFill>
          <a:blip r:embed="rId6"/>
          <a:stretch/>
        </p:blipFill>
        <p:spPr>
          <a:xfrm>
            <a:off x="7849080" y="4191480"/>
            <a:ext cx="1752120" cy="17521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34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Picture 10" descr=""/>
          <p:cNvPicPr/>
          <p:nvPr/>
        </p:nvPicPr>
        <p:blipFill>
          <a:blip r:embed="rId1"/>
          <a:stretch/>
        </p:blipFill>
        <p:spPr>
          <a:xfrm>
            <a:off x="4010040" y="2610000"/>
            <a:ext cx="1638000" cy="1638000"/>
          </a:xfrm>
          <a:prstGeom prst="rect">
            <a:avLst/>
          </a:prstGeom>
          <a:ln w="0">
            <a:noFill/>
          </a:ln>
        </p:spPr>
      </p:pic>
      <p:pic>
        <p:nvPicPr>
          <p:cNvPr id="125" name="Picture 12" descr=""/>
          <p:cNvPicPr/>
          <p:nvPr/>
        </p:nvPicPr>
        <p:blipFill>
          <a:blip r:embed="rId2"/>
          <a:stretch/>
        </p:blipFill>
        <p:spPr>
          <a:xfrm>
            <a:off x="5143680" y="3019320"/>
            <a:ext cx="1638000" cy="1638000"/>
          </a:xfrm>
          <a:prstGeom prst="rect">
            <a:avLst/>
          </a:prstGeom>
          <a:ln w="0">
            <a:noFill/>
          </a:ln>
        </p:spPr>
      </p:pic>
      <p:pic>
        <p:nvPicPr>
          <p:cNvPr id="126" name="Picture 15" descr=""/>
          <p:cNvPicPr/>
          <p:nvPr/>
        </p:nvPicPr>
        <p:blipFill>
          <a:blip r:embed="rId3"/>
          <a:stretch/>
        </p:blipFill>
        <p:spPr>
          <a:xfrm>
            <a:off x="6296040" y="2610000"/>
            <a:ext cx="1638000" cy="1638000"/>
          </a:xfrm>
          <a:prstGeom prst="rect">
            <a:avLst/>
          </a:prstGeom>
          <a:ln w="0">
            <a:noFill/>
          </a:ln>
        </p:spPr>
      </p:pic>
      <p:pic>
        <p:nvPicPr>
          <p:cNvPr id="127" name="Picture 21" descr=""/>
          <p:cNvPicPr/>
          <p:nvPr/>
        </p:nvPicPr>
        <p:blipFill>
          <a:blip r:embed="rId4"/>
          <a:srcRect l="7998" t="37796" r="0" b="49996"/>
          <a:stretch/>
        </p:blipFill>
        <p:spPr>
          <a:xfrm>
            <a:off x="1533600" y="1399680"/>
            <a:ext cx="9124560" cy="1209600"/>
          </a:xfrm>
          <a:prstGeom prst="rect">
            <a:avLst/>
          </a:prstGeom>
          <a:ln w="0">
            <a:noFill/>
          </a:ln>
        </p:spPr>
      </p:pic>
      <p:sp>
        <p:nvSpPr>
          <p:cNvPr id="128" name="Shape 9"/>
          <p:cNvSpPr/>
          <p:nvPr/>
        </p:nvSpPr>
        <p:spPr>
          <a:xfrm>
            <a:off x="-1475280" y="1781280"/>
            <a:ext cx="3094200" cy="2980800"/>
          </a:xfrm>
          <a:custGeom>
            <a:avLst/>
            <a:gdLst/>
            <a:ahLst/>
            <a:rect l="l" t="t" r="r" b="b"/>
            <a:pathLst>
              <a:path w="5246369" h="5246369">
                <a:moveTo>
                  <a:pt x="1789012" y="0"/>
                </a:moveTo>
                <a:lnTo>
                  <a:pt x="2793167" y="0"/>
                </a:lnTo>
                <a:lnTo>
                  <a:pt x="2793167" y="111223"/>
                </a:lnTo>
                <a:cubicBezTo>
                  <a:pt x="2848778" y="111223"/>
                  <a:pt x="2961050" y="111223"/>
                  <a:pt x="3016662" y="111223"/>
                </a:cubicBezTo>
                <a:lnTo>
                  <a:pt x="3016662" y="223495"/>
                </a:lnTo>
                <a:cubicBezTo>
                  <a:pt x="3072273" y="223495"/>
                  <a:pt x="3184546" y="223495"/>
                  <a:pt x="3240157" y="223495"/>
                </a:cubicBezTo>
                <a:lnTo>
                  <a:pt x="3240157" y="334718"/>
                </a:lnTo>
                <a:lnTo>
                  <a:pt x="3351380" y="334718"/>
                </a:lnTo>
                <a:cubicBezTo>
                  <a:pt x="3351380" y="390330"/>
                  <a:pt x="3351380" y="502602"/>
                  <a:pt x="3351380" y="558214"/>
                </a:cubicBezTo>
                <a:lnTo>
                  <a:pt x="3462603" y="558214"/>
                </a:lnTo>
                <a:lnTo>
                  <a:pt x="3462603" y="669437"/>
                </a:lnTo>
                <a:lnTo>
                  <a:pt x="3573827" y="669437"/>
                </a:lnTo>
                <a:cubicBezTo>
                  <a:pt x="3573827" y="725048"/>
                  <a:pt x="3573827" y="837321"/>
                  <a:pt x="3573827" y="892932"/>
                </a:cubicBezTo>
                <a:lnTo>
                  <a:pt x="3685050" y="892932"/>
                </a:lnTo>
                <a:cubicBezTo>
                  <a:pt x="3685050" y="948543"/>
                  <a:pt x="3685050" y="1060816"/>
                  <a:pt x="3685050" y="1116427"/>
                </a:cubicBezTo>
                <a:lnTo>
                  <a:pt x="3796273" y="1116427"/>
                </a:lnTo>
                <a:lnTo>
                  <a:pt x="3796273" y="1227650"/>
                </a:lnTo>
                <a:lnTo>
                  <a:pt x="3907495" y="1227650"/>
                </a:lnTo>
                <a:lnTo>
                  <a:pt x="3907495" y="1340972"/>
                </a:lnTo>
                <a:cubicBezTo>
                  <a:pt x="4007177" y="1340972"/>
                  <a:pt x="4142533" y="1340972"/>
                  <a:pt x="4242214" y="1340972"/>
                </a:cubicBezTo>
                <a:lnTo>
                  <a:pt x="4242214" y="1452195"/>
                </a:lnTo>
                <a:cubicBezTo>
                  <a:pt x="4382817" y="1452195"/>
                  <a:pt x="4549652" y="1452195"/>
                  <a:pt x="4689205" y="1452195"/>
                </a:cubicBezTo>
                <a:lnTo>
                  <a:pt x="4689205" y="1563418"/>
                </a:lnTo>
                <a:cubicBezTo>
                  <a:pt x="4744816" y="1563418"/>
                  <a:pt x="4857089" y="1563418"/>
                  <a:pt x="4912700" y="1563418"/>
                </a:cubicBezTo>
                <a:lnTo>
                  <a:pt x="4912700" y="1674641"/>
                </a:lnTo>
                <a:lnTo>
                  <a:pt x="5023923" y="1674641"/>
                </a:lnTo>
                <a:lnTo>
                  <a:pt x="5023923" y="1785864"/>
                </a:lnTo>
                <a:lnTo>
                  <a:pt x="5135146" y="1785864"/>
                </a:lnTo>
                <a:cubicBezTo>
                  <a:pt x="5135146" y="1841476"/>
                  <a:pt x="5135146" y="1953748"/>
                  <a:pt x="5135146" y="2009359"/>
                </a:cubicBezTo>
                <a:lnTo>
                  <a:pt x="5135146" y="2011458"/>
                </a:lnTo>
                <a:lnTo>
                  <a:pt x="5246369" y="2011458"/>
                </a:lnTo>
                <a:lnTo>
                  <a:pt x="5246369" y="2205754"/>
                </a:lnTo>
                <a:lnTo>
                  <a:pt x="5246369" y="2402706"/>
                </a:lnTo>
                <a:lnTo>
                  <a:pt x="5246369" y="2599461"/>
                </a:lnTo>
                <a:lnTo>
                  <a:pt x="5246369" y="2793167"/>
                </a:lnTo>
                <a:lnTo>
                  <a:pt x="5129900" y="2793167"/>
                </a:lnTo>
                <a:cubicBezTo>
                  <a:pt x="5129900" y="2848778"/>
                  <a:pt x="5129900" y="2961051"/>
                  <a:pt x="5129900" y="3016662"/>
                </a:cubicBezTo>
                <a:lnTo>
                  <a:pt x="5018676" y="3016662"/>
                </a:lnTo>
                <a:lnTo>
                  <a:pt x="5018676" y="3127885"/>
                </a:lnTo>
                <a:lnTo>
                  <a:pt x="4907454" y="3127885"/>
                </a:lnTo>
                <a:lnTo>
                  <a:pt x="4907454" y="3239108"/>
                </a:lnTo>
                <a:lnTo>
                  <a:pt x="4796231" y="3239108"/>
                </a:lnTo>
                <a:cubicBezTo>
                  <a:pt x="4796231" y="3294720"/>
                  <a:pt x="4796231" y="3406992"/>
                  <a:pt x="4796231" y="3462603"/>
                </a:cubicBezTo>
                <a:lnTo>
                  <a:pt x="4685008" y="3462603"/>
                </a:lnTo>
                <a:cubicBezTo>
                  <a:pt x="4685008" y="3679803"/>
                  <a:pt x="4685008" y="3914840"/>
                  <a:pt x="4685008" y="4132040"/>
                </a:cubicBezTo>
                <a:lnTo>
                  <a:pt x="4573785" y="4132040"/>
                </a:lnTo>
                <a:cubicBezTo>
                  <a:pt x="4573785" y="4231721"/>
                  <a:pt x="4573785" y="4367077"/>
                  <a:pt x="4573785" y="4466758"/>
                </a:cubicBezTo>
                <a:lnTo>
                  <a:pt x="4462561" y="4466758"/>
                </a:lnTo>
                <a:cubicBezTo>
                  <a:pt x="4462561" y="4522370"/>
                  <a:pt x="4462561" y="4634642"/>
                  <a:pt x="4462561" y="4690253"/>
                </a:cubicBezTo>
                <a:lnTo>
                  <a:pt x="4351338" y="4690253"/>
                </a:lnTo>
                <a:lnTo>
                  <a:pt x="4351338" y="4801477"/>
                </a:lnTo>
                <a:lnTo>
                  <a:pt x="4240115" y="4801477"/>
                </a:lnTo>
                <a:lnTo>
                  <a:pt x="4240115" y="4912699"/>
                </a:lnTo>
                <a:lnTo>
                  <a:pt x="4128892" y="4912699"/>
                </a:lnTo>
                <a:lnTo>
                  <a:pt x="4128892" y="5023923"/>
                </a:lnTo>
                <a:lnTo>
                  <a:pt x="4017669" y="5023923"/>
                </a:lnTo>
                <a:lnTo>
                  <a:pt x="4017669" y="5135146"/>
                </a:lnTo>
                <a:cubicBezTo>
                  <a:pt x="3962058" y="5135146"/>
                  <a:pt x="3849785" y="5135146"/>
                  <a:pt x="3794174" y="5135146"/>
                </a:cubicBezTo>
                <a:lnTo>
                  <a:pt x="3794174" y="5246369"/>
                </a:lnTo>
                <a:lnTo>
                  <a:pt x="3628487" y="5246369"/>
                </a:lnTo>
                <a:lnTo>
                  <a:pt x="3459456" y="5246369"/>
                </a:lnTo>
                <a:lnTo>
                  <a:pt x="3290424" y="5246369"/>
                </a:lnTo>
                <a:lnTo>
                  <a:pt x="3124737" y="5246369"/>
                </a:lnTo>
                <a:lnTo>
                  <a:pt x="3124737" y="5130950"/>
                </a:lnTo>
                <a:cubicBezTo>
                  <a:pt x="3025056" y="5130950"/>
                  <a:pt x="2889700" y="5130950"/>
                  <a:pt x="2790019" y="5130950"/>
                </a:cubicBezTo>
                <a:lnTo>
                  <a:pt x="2790019" y="5019726"/>
                </a:lnTo>
                <a:cubicBezTo>
                  <a:pt x="2690338" y="5019726"/>
                  <a:pt x="2554981" y="5019726"/>
                  <a:pt x="2455301" y="5019726"/>
                </a:cubicBezTo>
                <a:lnTo>
                  <a:pt x="2455301" y="4908503"/>
                </a:lnTo>
                <a:lnTo>
                  <a:pt x="2340930" y="4908503"/>
                </a:lnTo>
                <a:lnTo>
                  <a:pt x="2340930" y="4797280"/>
                </a:lnTo>
                <a:lnTo>
                  <a:pt x="2229707" y="4797280"/>
                </a:lnTo>
                <a:lnTo>
                  <a:pt x="2229707" y="4686057"/>
                </a:lnTo>
                <a:lnTo>
                  <a:pt x="2118484" y="4686057"/>
                </a:lnTo>
                <a:lnTo>
                  <a:pt x="2118484" y="4574834"/>
                </a:lnTo>
                <a:lnTo>
                  <a:pt x="2007261" y="4574834"/>
                </a:lnTo>
                <a:lnTo>
                  <a:pt x="2007261" y="4463611"/>
                </a:lnTo>
                <a:lnTo>
                  <a:pt x="1896038" y="4463611"/>
                </a:lnTo>
                <a:lnTo>
                  <a:pt x="1896038" y="4352388"/>
                </a:lnTo>
                <a:lnTo>
                  <a:pt x="1784815" y="4352388"/>
                </a:lnTo>
                <a:lnTo>
                  <a:pt x="1784815" y="4241165"/>
                </a:lnTo>
                <a:lnTo>
                  <a:pt x="1673592" y="4241165"/>
                </a:lnTo>
                <a:lnTo>
                  <a:pt x="1673592" y="4129941"/>
                </a:lnTo>
                <a:cubicBezTo>
                  <a:pt x="1617980" y="4129941"/>
                  <a:pt x="1505708" y="4129941"/>
                  <a:pt x="1450096" y="4129941"/>
                </a:cubicBezTo>
                <a:lnTo>
                  <a:pt x="1450096" y="4018718"/>
                </a:lnTo>
                <a:cubicBezTo>
                  <a:pt x="1232896" y="4018718"/>
                  <a:pt x="997859" y="4018718"/>
                  <a:pt x="780660" y="4018718"/>
                </a:cubicBezTo>
                <a:lnTo>
                  <a:pt x="780660" y="3903298"/>
                </a:lnTo>
                <a:cubicBezTo>
                  <a:pt x="725048" y="3903298"/>
                  <a:pt x="612776" y="3903298"/>
                  <a:pt x="557164" y="3903298"/>
                </a:cubicBezTo>
                <a:lnTo>
                  <a:pt x="557164" y="3792076"/>
                </a:lnTo>
                <a:cubicBezTo>
                  <a:pt x="501553" y="3792076"/>
                  <a:pt x="389281" y="3792076"/>
                  <a:pt x="333669" y="3792076"/>
                </a:cubicBezTo>
                <a:lnTo>
                  <a:pt x="333669" y="3680853"/>
                </a:lnTo>
                <a:lnTo>
                  <a:pt x="222446" y="3680853"/>
                </a:lnTo>
                <a:lnTo>
                  <a:pt x="222446" y="3569629"/>
                </a:lnTo>
                <a:lnTo>
                  <a:pt x="111223" y="3569629"/>
                </a:lnTo>
                <a:cubicBezTo>
                  <a:pt x="111223" y="3514018"/>
                  <a:pt x="111223" y="3401746"/>
                  <a:pt x="111223" y="3346134"/>
                </a:cubicBezTo>
                <a:lnTo>
                  <a:pt x="0" y="3346134"/>
                </a:lnTo>
                <a:lnTo>
                  <a:pt x="0" y="2787921"/>
                </a:lnTo>
                <a:lnTo>
                  <a:pt x="111223" y="2787921"/>
                </a:lnTo>
                <a:cubicBezTo>
                  <a:pt x="111223" y="2732309"/>
                  <a:pt x="111223" y="2620037"/>
                  <a:pt x="111223" y="2564425"/>
                </a:cubicBezTo>
                <a:lnTo>
                  <a:pt x="223495" y="2564425"/>
                </a:lnTo>
                <a:cubicBezTo>
                  <a:pt x="223495" y="2508814"/>
                  <a:pt x="223495" y="2396541"/>
                  <a:pt x="223495" y="2340930"/>
                </a:cubicBezTo>
                <a:lnTo>
                  <a:pt x="334718" y="2340930"/>
                </a:lnTo>
                <a:lnTo>
                  <a:pt x="334718" y="2229707"/>
                </a:lnTo>
                <a:lnTo>
                  <a:pt x="446991" y="2229707"/>
                </a:lnTo>
                <a:lnTo>
                  <a:pt x="446991" y="2118484"/>
                </a:lnTo>
                <a:lnTo>
                  <a:pt x="558214" y="2118484"/>
                </a:lnTo>
                <a:lnTo>
                  <a:pt x="558214" y="2007260"/>
                </a:lnTo>
                <a:lnTo>
                  <a:pt x="669437" y="2007260"/>
                </a:lnTo>
                <a:lnTo>
                  <a:pt x="669437" y="1896038"/>
                </a:lnTo>
                <a:lnTo>
                  <a:pt x="781709" y="1896038"/>
                </a:lnTo>
                <a:cubicBezTo>
                  <a:pt x="781709" y="1840426"/>
                  <a:pt x="781709" y="1728154"/>
                  <a:pt x="781709" y="1672542"/>
                </a:cubicBezTo>
                <a:lnTo>
                  <a:pt x="892932" y="1672542"/>
                </a:lnTo>
                <a:cubicBezTo>
                  <a:pt x="892932" y="1416520"/>
                  <a:pt x="892932" y="1145807"/>
                  <a:pt x="892932" y="890834"/>
                </a:cubicBezTo>
                <a:lnTo>
                  <a:pt x="1004155" y="890834"/>
                </a:lnTo>
                <a:cubicBezTo>
                  <a:pt x="1004155" y="791152"/>
                  <a:pt x="1004155" y="655796"/>
                  <a:pt x="1004155" y="556115"/>
                </a:cubicBezTo>
                <a:lnTo>
                  <a:pt x="1116427" y="556115"/>
                </a:lnTo>
                <a:lnTo>
                  <a:pt x="1116427" y="444892"/>
                </a:lnTo>
                <a:lnTo>
                  <a:pt x="1227650" y="444892"/>
                </a:lnTo>
                <a:lnTo>
                  <a:pt x="1227650" y="333669"/>
                </a:lnTo>
                <a:lnTo>
                  <a:pt x="1342021" y="333669"/>
                </a:lnTo>
                <a:lnTo>
                  <a:pt x="1342021" y="222446"/>
                </a:lnTo>
                <a:cubicBezTo>
                  <a:pt x="1397632" y="222446"/>
                  <a:pt x="1509905" y="222446"/>
                  <a:pt x="1565516" y="222446"/>
                </a:cubicBezTo>
                <a:lnTo>
                  <a:pt x="1565516" y="111223"/>
                </a:lnTo>
                <a:cubicBezTo>
                  <a:pt x="1621128" y="111223"/>
                  <a:pt x="1733400" y="111223"/>
                  <a:pt x="1789012" y="111223"/>
                </a:cubicBezTo>
                <a:lnTo>
                  <a:pt x="1789012" y="0"/>
                </a:lnTo>
                <a:close/>
              </a:path>
            </a:pathLst>
          </a:custGeom>
          <a:solidFill>
            <a:srgbClr val="5271ff">
              <a:alpha val="5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bg-BG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9" name="Shape 13"/>
          <p:cNvSpPr/>
          <p:nvPr/>
        </p:nvSpPr>
        <p:spPr>
          <a:xfrm rot="13251000">
            <a:off x="10184400" y="-383760"/>
            <a:ext cx="2821680" cy="2452680"/>
          </a:xfrm>
          <a:custGeom>
            <a:avLst/>
            <a:gdLst/>
            <a:ahLst/>
            <a:rect l="l" t="t" r="r" b="b"/>
            <a:pathLst>
              <a:path w="5246367" h="5246368">
                <a:moveTo>
                  <a:pt x="1789012" y="0"/>
                </a:moveTo>
                <a:lnTo>
                  <a:pt x="2793166" y="0"/>
                </a:lnTo>
                <a:lnTo>
                  <a:pt x="2793166" y="111223"/>
                </a:lnTo>
                <a:cubicBezTo>
                  <a:pt x="2848777" y="111223"/>
                  <a:pt x="2961050" y="111223"/>
                  <a:pt x="3016661" y="111223"/>
                </a:cubicBezTo>
                <a:lnTo>
                  <a:pt x="3016661" y="223495"/>
                </a:lnTo>
                <a:cubicBezTo>
                  <a:pt x="3072273" y="223495"/>
                  <a:pt x="3184545" y="223495"/>
                  <a:pt x="3240156" y="223495"/>
                </a:cubicBezTo>
                <a:lnTo>
                  <a:pt x="3240156" y="334718"/>
                </a:lnTo>
                <a:lnTo>
                  <a:pt x="3351379" y="334718"/>
                </a:lnTo>
                <a:cubicBezTo>
                  <a:pt x="3351379" y="390330"/>
                  <a:pt x="3351379" y="502602"/>
                  <a:pt x="3351379" y="558214"/>
                </a:cubicBezTo>
                <a:lnTo>
                  <a:pt x="3462603" y="558214"/>
                </a:lnTo>
                <a:lnTo>
                  <a:pt x="3462603" y="669437"/>
                </a:lnTo>
                <a:lnTo>
                  <a:pt x="3573825" y="669437"/>
                </a:lnTo>
                <a:cubicBezTo>
                  <a:pt x="3573825" y="725048"/>
                  <a:pt x="3573825" y="837320"/>
                  <a:pt x="3573825" y="892932"/>
                </a:cubicBezTo>
                <a:lnTo>
                  <a:pt x="3685048" y="892932"/>
                </a:lnTo>
                <a:cubicBezTo>
                  <a:pt x="3685048" y="948543"/>
                  <a:pt x="3685048" y="1060816"/>
                  <a:pt x="3685048" y="1116427"/>
                </a:cubicBezTo>
                <a:lnTo>
                  <a:pt x="3796272" y="1116427"/>
                </a:lnTo>
                <a:lnTo>
                  <a:pt x="3796272" y="1227650"/>
                </a:lnTo>
                <a:lnTo>
                  <a:pt x="3907495" y="1227650"/>
                </a:lnTo>
                <a:lnTo>
                  <a:pt x="3907495" y="1340972"/>
                </a:lnTo>
                <a:cubicBezTo>
                  <a:pt x="4007176" y="1340972"/>
                  <a:pt x="4142532" y="1340972"/>
                  <a:pt x="4242213" y="1340972"/>
                </a:cubicBezTo>
                <a:lnTo>
                  <a:pt x="4242213" y="1452195"/>
                </a:lnTo>
                <a:cubicBezTo>
                  <a:pt x="4382815" y="1452195"/>
                  <a:pt x="4549650" y="1452195"/>
                  <a:pt x="4689204" y="1452195"/>
                </a:cubicBezTo>
                <a:lnTo>
                  <a:pt x="4689204" y="1563418"/>
                </a:lnTo>
                <a:cubicBezTo>
                  <a:pt x="4744815" y="1563418"/>
                  <a:pt x="4857087" y="1563418"/>
                  <a:pt x="4912699" y="1563418"/>
                </a:cubicBezTo>
                <a:lnTo>
                  <a:pt x="4912699" y="1674641"/>
                </a:lnTo>
                <a:lnTo>
                  <a:pt x="5023922" y="1674641"/>
                </a:lnTo>
                <a:lnTo>
                  <a:pt x="5023922" y="1785864"/>
                </a:lnTo>
                <a:lnTo>
                  <a:pt x="5135146" y="1785864"/>
                </a:lnTo>
                <a:cubicBezTo>
                  <a:pt x="5135146" y="1841475"/>
                  <a:pt x="5135146" y="1953748"/>
                  <a:pt x="5135146" y="2009359"/>
                </a:cubicBezTo>
                <a:lnTo>
                  <a:pt x="5135146" y="2011458"/>
                </a:lnTo>
                <a:lnTo>
                  <a:pt x="5246367" y="2011458"/>
                </a:lnTo>
                <a:lnTo>
                  <a:pt x="5246367" y="2793167"/>
                </a:lnTo>
                <a:lnTo>
                  <a:pt x="5129898" y="2793167"/>
                </a:lnTo>
                <a:cubicBezTo>
                  <a:pt x="5129898" y="2848778"/>
                  <a:pt x="5129898" y="2961051"/>
                  <a:pt x="5129898" y="3016662"/>
                </a:cubicBezTo>
                <a:lnTo>
                  <a:pt x="5018675" y="3016662"/>
                </a:lnTo>
                <a:lnTo>
                  <a:pt x="5018675" y="3127885"/>
                </a:lnTo>
                <a:lnTo>
                  <a:pt x="4907454" y="3127885"/>
                </a:lnTo>
                <a:lnTo>
                  <a:pt x="4907454" y="3239108"/>
                </a:lnTo>
                <a:lnTo>
                  <a:pt x="4796230" y="3239108"/>
                </a:lnTo>
                <a:cubicBezTo>
                  <a:pt x="4796230" y="3294720"/>
                  <a:pt x="4796230" y="3406992"/>
                  <a:pt x="4796230" y="3462604"/>
                </a:cubicBezTo>
                <a:lnTo>
                  <a:pt x="4685006" y="3462604"/>
                </a:lnTo>
                <a:cubicBezTo>
                  <a:pt x="4685006" y="3679803"/>
                  <a:pt x="4685006" y="3914840"/>
                  <a:pt x="4685006" y="4132040"/>
                </a:cubicBezTo>
                <a:lnTo>
                  <a:pt x="4573785" y="4132040"/>
                </a:lnTo>
                <a:cubicBezTo>
                  <a:pt x="4573785" y="4231721"/>
                  <a:pt x="4573785" y="4367077"/>
                  <a:pt x="4573785" y="4466759"/>
                </a:cubicBezTo>
                <a:lnTo>
                  <a:pt x="4462560" y="4466759"/>
                </a:lnTo>
                <a:cubicBezTo>
                  <a:pt x="4462560" y="4522370"/>
                  <a:pt x="4462560" y="4634642"/>
                  <a:pt x="4462560" y="4690253"/>
                </a:cubicBezTo>
                <a:lnTo>
                  <a:pt x="4351336" y="4690253"/>
                </a:lnTo>
                <a:lnTo>
                  <a:pt x="4351336" y="4801477"/>
                </a:lnTo>
                <a:lnTo>
                  <a:pt x="4240115" y="4801477"/>
                </a:lnTo>
                <a:lnTo>
                  <a:pt x="4240115" y="4912700"/>
                </a:lnTo>
                <a:lnTo>
                  <a:pt x="4128891" y="4912700"/>
                </a:lnTo>
                <a:lnTo>
                  <a:pt x="4128891" y="5023923"/>
                </a:lnTo>
                <a:lnTo>
                  <a:pt x="4017668" y="5023923"/>
                </a:lnTo>
                <a:lnTo>
                  <a:pt x="4017668" y="5135146"/>
                </a:lnTo>
                <a:cubicBezTo>
                  <a:pt x="3962056" y="5135146"/>
                  <a:pt x="3849784" y="5135146"/>
                  <a:pt x="3794173" y="5135146"/>
                </a:cubicBezTo>
                <a:lnTo>
                  <a:pt x="3794173" y="5246368"/>
                </a:lnTo>
                <a:lnTo>
                  <a:pt x="3628487" y="5246368"/>
                </a:lnTo>
                <a:lnTo>
                  <a:pt x="3459456" y="5246368"/>
                </a:lnTo>
                <a:lnTo>
                  <a:pt x="3290424" y="5246368"/>
                </a:lnTo>
                <a:lnTo>
                  <a:pt x="3124737" y="5246368"/>
                </a:lnTo>
                <a:lnTo>
                  <a:pt x="3124737" y="5130950"/>
                </a:lnTo>
                <a:cubicBezTo>
                  <a:pt x="3025056" y="5130950"/>
                  <a:pt x="2889700" y="5130950"/>
                  <a:pt x="2790019" y="5130950"/>
                </a:cubicBezTo>
                <a:lnTo>
                  <a:pt x="2790019" y="5019726"/>
                </a:lnTo>
                <a:cubicBezTo>
                  <a:pt x="2690338" y="5019726"/>
                  <a:pt x="2554982" y="5019726"/>
                  <a:pt x="2455300" y="5019726"/>
                </a:cubicBezTo>
                <a:lnTo>
                  <a:pt x="2455300" y="4908503"/>
                </a:lnTo>
                <a:lnTo>
                  <a:pt x="2340930" y="4908503"/>
                </a:lnTo>
                <a:lnTo>
                  <a:pt x="2340930" y="4797280"/>
                </a:lnTo>
                <a:lnTo>
                  <a:pt x="2229706" y="4797280"/>
                </a:lnTo>
                <a:lnTo>
                  <a:pt x="2229706" y="4686057"/>
                </a:lnTo>
                <a:lnTo>
                  <a:pt x="2118483" y="4686057"/>
                </a:lnTo>
                <a:lnTo>
                  <a:pt x="2118483" y="4574834"/>
                </a:lnTo>
                <a:lnTo>
                  <a:pt x="2007260" y="4574834"/>
                </a:lnTo>
                <a:lnTo>
                  <a:pt x="2007260" y="4463611"/>
                </a:lnTo>
                <a:lnTo>
                  <a:pt x="1896036" y="4463611"/>
                </a:lnTo>
                <a:lnTo>
                  <a:pt x="1896036" y="4352388"/>
                </a:lnTo>
                <a:lnTo>
                  <a:pt x="1784814" y="4352388"/>
                </a:lnTo>
                <a:lnTo>
                  <a:pt x="1784814" y="4241165"/>
                </a:lnTo>
                <a:lnTo>
                  <a:pt x="1673591" y="4241165"/>
                </a:lnTo>
                <a:lnTo>
                  <a:pt x="1673591" y="4129941"/>
                </a:lnTo>
                <a:cubicBezTo>
                  <a:pt x="1617979" y="4129941"/>
                  <a:pt x="1505708" y="4129941"/>
                  <a:pt x="1450094" y="4129941"/>
                </a:cubicBezTo>
                <a:lnTo>
                  <a:pt x="1450094" y="4018718"/>
                </a:lnTo>
                <a:cubicBezTo>
                  <a:pt x="1232895" y="4018718"/>
                  <a:pt x="997859" y="4018718"/>
                  <a:pt x="780659" y="4018718"/>
                </a:cubicBezTo>
                <a:lnTo>
                  <a:pt x="780659" y="3903298"/>
                </a:lnTo>
                <a:cubicBezTo>
                  <a:pt x="725048" y="3903298"/>
                  <a:pt x="612775" y="3903298"/>
                  <a:pt x="557164" y="3903298"/>
                </a:cubicBezTo>
                <a:lnTo>
                  <a:pt x="557164" y="3792076"/>
                </a:lnTo>
                <a:cubicBezTo>
                  <a:pt x="501553" y="3792076"/>
                  <a:pt x="389280" y="3792076"/>
                  <a:pt x="333669" y="3792076"/>
                </a:cubicBezTo>
                <a:lnTo>
                  <a:pt x="333669" y="3680853"/>
                </a:lnTo>
                <a:lnTo>
                  <a:pt x="222445" y="3680853"/>
                </a:lnTo>
                <a:lnTo>
                  <a:pt x="222445" y="3569630"/>
                </a:lnTo>
                <a:lnTo>
                  <a:pt x="111222" y="3569630"/>
                </a:lnTo>
                <a:cubicBezTo>
                  <a:pt x="111222" y="3514018"/>
                  <a:pt x="111222" y="3401746"/>
                  <a:pt x="111222" y="3346134"/>
                </a:cubicBezTo>
                <a:lnTo>
                  <a:pt x="0" y="3346134"/>
                </a:lnTo>
                <a:lnTo>
                  <a:pt x="0" y="2787920"/>
                </a:lnTo>
                <a:lnTo>
                  <a:pt x="111222" y="2787920"/>
                </a:lnTo>
                <a:cubicBezTo>
                  <a:pt x="111222" y="2732309"/>
                  <a:pt x="111222" y="2620037"/>
                  <a:pt x="111222" y="2564426"/>
                </a:cubicBezTo>
                <a:lnTo>
                  <a:pt x="223494" y="2564426"/>
                </a:lnTo>
                <a:cubicBezTo>
                  <a:pt x="223494" y="2508814"/>
                  <a:pt x="223494" y="2396542"/>
                  <a:pt x="223494" y="2340930"/>
                </a:cubicBezTo>
                <a:lnTo>
                  <a:pt x="334718" y="2340930"/>
                </a:lnTo>
                <a:lnTo>
                  <a:pt x="334718" y="2229707"/>
                </a:lnTo>
                <a:lnTo>
                  <a:pt x="446990" y="2229707"/>
                </a:lnTo>
                <a:lnTo>
                  <a:pt x="446990" y="2118484"/>
                </a:lnTo>
                <a:lnTo>
                  <a:pt x="558213" y="2118484"/>
                </a:lnTo>
                <a:lnTo>
                  <a:pt x="558213" y="2007261"/>
                </a:lnTo>
                <a:lnTo>
                  <a:pt x="669435" y="2007261"/>
                </a:lnTo>
                <a:lnTo>
                  <a:pt x="669435" y="1896038"/>
                </a:lnTo>
                <a:lnTo>
                  <a:pt x="781709" y="1896038"/>
                </a:lnTo>
                <a:cubicBezTo>
                  <a:pt x="781709" y="1840426"/>
                  <a:pt x="781709" y="1728154"/>
                  <a:pt x="781709" y="1672542"/>
                </a:cubicBezTo>
                <a:lnTo>
                  <a:pt x="892930" y="1672542"/>
                </a:lnTo>
                <a:cubicBezTo>
                  <a:pt x="892930" y="1416520"/>
                  <a:pt x="892930" y="1145807"/>
                  <a:pt x="892930" y="890833"/>
                </a:cubicBezTo>
                <a:lnTo>
                  <a:pt x="1004154" y="890833"/>
                </a:lnTo>
                <a:cubicBezTo>
                  <a:pt x="1004154" y="791152"/>
                  <a:pt x="1004154" y="655796"/>
                  <a:pt x="1004154" y="556115"/>
                </a:cubicBezTo>
                <a:lnTo>
                  <a:pt x="1116426" y="556115"/>
                </a:lnTo>
                <a:lnTo>
                  <a:pt x="1116426" y="444892"/>
                </a:lnTo>
                <a:lnTo>
                  <a:pt x="1227649" y="444892"/>
                </a:lnTo>
                <a:lnTo>
                  <a:pt x="1227649" y="333669"/>
                </a:lnTo>
                <a:lnTo>
                  <a:pt x="1342020" y="333669"/>
                </a:lnTo>
                <a:lnTo>
                  <a:pt x="1342020" y="222446"/>
                </a:lnTo>
                <a:cubicBezTo>
                  <a:pt x="1397633" y="222446"/>
                  <a:pt x="1509903" y="222446"/>
                  <a:pt x="1565515" y="222446"/>
                </a:cubicBezTo>
                <a:lnTo>
                  <a:pt x="1565515" y="111223"/>
                </a:lnTo>
                <a:cubicBezTo>
                  <a:pt x="1621127" y="111223"/>
                  <a:pt x="1733400" y="111223"/>
                  <a:pt x="1789012" y="111223"/>
                </a:cubicBezTo>
                <a:lnTo>
                  <a:pt x="1789012" y="0"/>
                </a:lnTo>
                <a:close/>
              </a:path>
            </a:pathLst>
          </a:custGeom>
          <a:solidFill>
            <a:srgbClr val="fbf236">
              <a:alpha val="5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bg-BG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0" name="Shape 11"/>
          <p:cNvSpPr/>
          <p:nvPr/>
        </p:nvSpPr>
        <p:spPr>
          <a:xfrm>
            <a:off x="9934560" y="4762440"/>
            <a:ext cx="2857680" cy="2685600"/>
          </a:xfrm>
          <a:custGeom>
            <a:avLst/>
            <a:gdLst/>
            <a:ahLst/>
            <a:rect l="l" t="t" r="r" b="b"/>
            <a:pathLst>
              <a:path w="5246368" h="5246368">
                <a:moveTo>
                  <a:pt x="1789011" y="0"/>
                </a:moveTo>
                <a:lnTo>
                  <a:pt x="2291089" y="0"/>
                </a:lnTo>
                <a:lnTo>
                  <a:pt x="2793166" y="0"/>
                </a:lnTo>
                <a:lnTo>
                  <a:pt x="2793166" y="111223"/>
                </a:lnTo>
                <a:cubicBezTo>
                  <a:pt x="2848777" y="111223"/>
                  <a:pt x="2961050" y="111223"/>
                  <a:pt x="3016662" y="111223"/>
                </a:cubicBezTo>
                <a:lnTo>
                  <a:pt x="3016662" y="223495"/>
                </a:lnTo>
                <a:cubicBezTo>
                  <a:pt x="3072272" y="223495"/>
                  <a:pt x="3184545" y="223495"/>
                  <a:pt x="3240157" y="223495"/>
                </a:cubicBezTo>
                <a:lnTo>
                  <a:pt x="3240157" y="334718"/>
                </a:lnTo>
                <a:lnTo>
                  <a:pt x="3351379" y="334718"/>
                </a:lnTo>
                <a:cubicBezTo>
                  <a:pt x="3351379" y="390330"/>
                  <a:pt x="3351379" y="502602"/>
                  <a:pt x="3351379" y="558214"/>
                </a:cubicBezTo>
                <a:lnTo>
                  <a:pt x="3462603" y="558214"/>
                </a:lnTo>
                <a:lnTo>
                  <a:pt x="3462603" y="669436"/>
                </a:lnTo>
                <a:lnTo>
                  <a:pt x="3573825" y="669436"/>
                </a:lnTo>
                <a:cubicBezTo>
                  <a:pt x="3573825" y="725048"/>
                  <a:pt x="3573825" y="837321"/>
                  <a:pt x="3573825" y="892932"/>
                </a:cubicBezTo>
                <a:lnTo>
                  <a:pt x="3685050" y="892932"/>
                </a:lnTo>
                <a:cubicBezTo>
                  <a:pt x="3685050" y="948543"/>
                  <a:pt x="3685050" y="1060816"/>
                  <a:pt x="3685050" y="1116427"/>
                </a:cubicBezTo>
                <a:lnTo>
                  <a:pt x="3796272" y="1116427"/>
                </a:lnTo>
                <a:lnTo>
                  <a:pt x="3796272" y="1227650"/>
                </a:lnTo>
                <a:lnTo>
                  <a:pt x="3907495" y="1227650"/>
                </a:lnTo>
                <a:lnTo>
                  <a:pt x="3907495" y="1340971"/>
                </a:lnTo>
                <a:cubicBezTo>
                  <a:pt x="4007176" y="1340971"/>
                  <a:pt x="4142532" y="1340971"/>
                  <a:pt x="4242213" y="1340971"/>
                </a:cubicBezTo>
                <a:lnTo>
                  <a:pt x="4242213" y="1452195"/>
                </a:lnTo>
                <a:cubicBezTo>
                  <a:pt x="4382816" y="1452195"/>
                  <a:pt x="4549651" y="1452195"/>
                  <a:pt x="4689205" y="1452195"/>
                </a:cubicBezTo>
                <a:lnTo>
                  <a:pt x="4689205" y="1563418"/>
                </a:lnTo>
                <a:cubicBezTo>
                  <a:pt x="4744815" y="1563418"/>
                  <a:pt x="4857088" y="1563418"/>
                  <a:pt x="4912700" y="1563418"/>
                </a:cubicBezTo>
                <a:lnTo>
                  <a:pt x="4912700" y="1674641"/>
                </a:lnTo>
                <a:lnTo>
                  <a:pt x="5023922" y="1674641"/>
                </a:lnTo>
                <a:lnTo>
                  <a:pt x="5023922" y="1785864"/>
                </a:lnTo>
                <a:lnTo>
                  <a:pt x="5135146" y="1785864"/>
                </a:lnTo>
                <a:cubicBezTo>
                  <a:pt x="5135146" y="1841476"/>
                  <a:pt x="5135146" y="1953747"/>
                  <a:pt x="5135146" y="2009359"/>
                </a:cubicBezTo>
                <a:lnTo>
                  <a:pt x="5135146" y="2011458"/>
                </a:lnTo>
                <a:lnTo>
                  <a:pt x="5246368" y="2011458"/>
                </a:lnTo>
                <a:lnTo>
                  <a:pt x="5246368" y="2793166"/>
                </a:lnTo>
                <a:lnTo>
                  <a:pt x="5129900" y="2793166"/>
                </a:lnTo>
                <a:cubicBezTo>
                  <a:pt x="5129900" y="2848778"/>
                  <a:pt x="5129900" y="2961050"/>
                  <a:pt x="5129900" y="3016663"/>
                </a:cubicBezTo>
                <a:lnTo>
                  <a:pt x="5018676" y="3016663"/>
                </a:lnTo>
                <a:lnTo>
                  <a:pt x="5018676" y="3127885"/>
                </a:lnTo>
                <a:lnTo>
                  <a:pt x="4907453" y="3127885"/>
                </a:lnTo>
                <a:lnTo>
                  <a:pt x="4907453" y="3239108"/>
                </a:lnTo>
                <a:lnTo>
                  <a:pt x="4796230" y="3239108"/>
                </a:lnTo>
                <a:cubicBezTo>
                  <a:pt x="4796230" y="3294720"/>
                  <a:pt x="4796230" y="3406991"/>
                  <a:pt x="4796230" y="3462604"/>
                </a:cubicBezTo>
                <a:lnTo>
                  <a:pt x="4685007" y="3462604"/>
                </a:lnTo>
                <a:cubicBezTo>
                  <a:pt x="4685007" y="3679803"/>
                  <a:pt x="4685007" y="3914840"/>
                  <a:pt x="4685007" y="4132040"/>
                </a:cubicBezTo>
                <a:lnTo>
                  <a:pt x="4573784" y="4132040"/>
                </a:lnTo>
                <a:cubicBezTo>
                  <a:pt x="4573784" y="4231721"/>
                  <a:pt x="4573784" y="4367077"/>
                  <a:pt x="4573784" y="4466759"/>
                </a:cubicBezTo>
                <a:lnTo>
                  <a:pt x="4462560" y="4466759"/>
                </a:lnTo>
                <a:cubicBezTo>
                  <a:pt x="4462560" y="4522369"/>
                  <a:pt x="4462560" y="4634641"/>
                  <a:pt x="4462560" y="4690253"/>
                </a:cubicBezTo>
                <a:lnTo>
                  <a:pt x="4351338" y="4690253"/>
                </a:lnTo>
                <a:lnTo>
                  <a:pt x="4351338" y="4801476"/>
                </a:lnTo>
                <a:lnTo>
                  <a:pt x="4240115" y="4801476"/>
                </a:lnTo>
                <a:lnTo>
                  <a:pt x="4240115" y="4912700"/>
                </a:lnTo>
                <a:lnTo>
                  <a:pt x="4128892" y="4912700"/>
                </a:lnTo>
                <a:lnTo>
                  <a:pt x="4128892" y="5023922"/>
                </a:lnTo>
                <a:lnTo>
                  <a:pt x="4017668" y="5023922"/>
                </a:lnTo>
                <a:lnTo>
                  <a:pt x="4017668" y="5135146"/>
                </a:lnTo>
                <a:cubicBezTo>
                  <a:pt x="3962057" y="5135146"/>
                  <a:pt x="3849785" y="5135146"/>
                  <a:pt x="3794173" y="5135146"/>
                </a:cubicBezTo>
                <a:lnTo>
                  <a:pt x="3794173" y="5246368"/>
                </a:lnTo>
                <a:lnTo>
                  <a:pt x="3628486" y="5246368"/>
                </a:lnTo>
                <a:lnTo>
                  <a:pt x="3459455" y="5246368"/>
                </a:lnTo>
                <a:lnTo>
                  <a:pt x="3290423" y="5246368"/>
                </a:lnTo>
                <a:lnTo>
                  <a:pt x="3124737" y="5246368"/>
                </a:lnTo>
                <a:lnTo>
                  <a:pt x="3124737" y="5130949"/>
                </a:lnTo>
                <a:cubicBezTo>
                  <a:pt x="3025056" y="5130949"/>
                  <a:pt x="2889699" y="5130949"/>
                  <a:pt x="2790019" y="5130949"/>
                </a:cubicBezTo>
                <a:lnTo>
                  <a:pt x="2790019" y="5019726"/>
                </a:lnTo>
                <a:cubicBezTo>
                  <a:pt x="2690337" y="5019726"/>
                  <a:pt x="2554981" y="5019726"/>
                  <a:pt x="2455301" y="5019726"/>
                </a:cubicBezTo>
                <a:lnTo>
                  <a:pt x="2455301" y="4908503"/>
                </a:lnTo>
                <a:lnTo>
                  <a:pt x="2340930" y="4908503"/>
                </a:lnTo>
                <a:lnTo>
                  <a:pt x="2340930" y="4797280"/>
                </a:lnTo>
                <a:lnTo>
                  <a:pt x="2229707" y="4797280"/>
                </a:lnTo>
                <a:lnTo>
                  <a:pt x="2229707" y="4686058"/>
                </a:lnTo>
                <a:lnTo>
                  <a:pt x="2118483" y="4686058"/>
                </a:lnTo>
                <a:lnTo>
                  <a:pt x="2118483" y="4574833"/>
                </a:lnTo>
                <a:lnTo>
                  <a:pt x="2007260" y="4574833"/>
                </a:lnTo>
                <a:lnTo>
                  <a:pt x="2007260" y="4463611"/>
                </a:lnTo>
                <a:lnTo>
                  <a:pt x="1896037" y="4463611"/>
                </a:lnTo>
                <a:lnTo>
                  <a:pt x="1896037" y="4352388"/>
                </a:lnTo>
                <a:lnTo>
                  <a:pt x="1784814" y="4352388"/>
                </a:lnTo>
                <a:lnTo>
                  <a:pt x="1784814" y="4241165"/>
                </a:lnTo>
                <a:lnTo>
                  <a:pt x="1673592" y="4241165"/>
                </a:lnTo>
                <a:lnTo>
                  <a:pt x="1673592" y="4129942"/>
                </a:lnTo>
                <a:cubicBezTo>
                  <a:pt x="1617980" y="4129942"/>
                  <a:pt x="1505707" y="4129942"/>
                  <a:pt x="1450095" y="4129942"/>
                </a:cubicBezTo>
                <a:lnTo>
                  <a:pt x="1450095" y="4018718"/>
                </a:lnTo>
                <a:cubicBezTo>
                  <a:pt x="1232896" y="4018718"/>
                  <a:pt x="997859" y="4018718"/>
                  <a:pt x="780659" y="4018718"/>
                </a:cubicBezTo>
                <a:lnTo>
                  <a:pt x="780659" y="3903299"/>
                </a:lnTo>
                <a:cubicBezTo>
                  <a:pt x="725047" y="3903299"/>
                  <a:pt x="612775" y="3903299"/>
                  <a:pt x="557164" y="3903299"/>
                </a:cubicBezTo>
                <a:lnTo>
                  <a:pt x="557164" y="3792075"/>
                </a:lnTo>
                <a:cubicBezTo>
                  <a:pt x="501552" y="3792075"/>
                  <a:pt x="389280" y="3792075"/>
                  <a:pt x="333668" y="3792075"/>
                </a:cubicBezTo>
                <a:lnTo>
                  <a:pt x="333668" y="3680853"/>
                </a:lnTo>
                <a:lnTo>
                  <a:pt x="222445" y="3680853"/>
                </a:lnTo>
                <a:lnTo>
                  <a:pt x="222445" y="3569630"/>
                </a:lnTo>
                <a:lnTo>
                  <a:pt x="111223" y="3569630"/>
                </a:lnTo>
                <a:cubicBezTo>
                  <a:pt x="111223" y="3514018"/>
                  <a:pt x="111223" y="3401745"/>
                  <a:pt x="111223" y="3346134"/>
                </a:cubicBezTo>
                <a:lnTo>
                  <a:pt x="0" y="3346134"/>
                </a:lnTo>
                <a:lnTo>
                  <a:pt x="0" y="2787920"/>
                </a:lnTo>
                <a:lnTo>
                  <a:pt x="111223" y="2787920"/>
                </a:lnTo>
                <a:cubicBezTo>
                  <a:pt x="111223" y="2732309"/>
                  <a:pt x="111223" y="2620037"/>
                  <a:pt x="111223" y="2564425"/>
                </a:cubicBezTo>
                <a:lnTo>
                  <a:pt x="223495" y="2564425"/>
                </a:lnTo>
                <a:cubicBezTo>
                  <a:pt x="223495" y="2508814"/>
                  <a:pt x="223495" y="2396541"/>
                  <a:pt x="223495" y="2340930"/>
                </a:cubicBezTo>
                <a:lnTo>
                  <a:pt x="334718" y="2340930"/>
                </a:lnTo>
                <a:lnTo>
                  <a:pt x="334718" y="2229707"/>
                </a:lnTo>
                <a:lnTo>
                  <a:pt x="446990" y="2229707"/>
                </a:lnTo>
                <a:lnTo>
                  <a:pt x="446990" y="2118484"/>
                </a:lnTo>
                <a:lnTo>
                  <a:pt x="558213" y="2118484"/>
                </a:lnTo>
                <a:lnTo>
                  <a:pt x="558213" y="2007260"/>
                </a:lnTo>
                <a:lnTo>
                  <a:pt x="669437" y="2007260"/>
                </a:lnTo>
                <a:lnTo>
                  <a:pt x="669437" y="1896037"/>
                </a:lnTo>
                <a:lnTo>
                  <a:pt x="781709" y="1896037"/>
                </a:lnTo>
                <a:cubicBezTo>
                  <a:pt x="781709" y="1840426"/>
                  <a:pt x="781709" y="1728154"/>
                  <a:pt x="781709" y="1672542"/>
                </a:cubicBezTo>
                <a:lnTo>
                  <a:pt x="892932" y="1672542"/>
                </a:lnTo>
                <a:cubicBezTo>
                  <a:pt x="892932" y="1416519"/>
                  <a:pt x="892932" y="1145807"/>
                  <a:pt x="892932" y="890834"/>
                </a:cubicBezTo>
                <a:lnTo>
                  <a:pt x="1004154" y="890834"/>
                </a:lnTo>
                <a:cubicBezTo>
                  <a:pt x="1004154" y="791153"/>
                  <a:pt x="1004154" y="655796"/>
                  <a:pt x="1004154" y="556115"/>
                </a:cubicBezTo>
                <a:lnTo>
                  <a:pt x="1116426" y="556115"/>
                </a:lnTo>
                <a:lnTo>
                  <a:pt x="1116426" y="444892"/>
                </a:lnTo>
                <a:lnTo>
                  <a:pt x="1227650" y="444892"/>
                </a:lnTo>
                <a:lnTo>
                  <a:pt x="1227650" y="333669"/>
                </a:lnTo>
                <a:lnTo>
                  <a:pt x="1342020" y="333669"/>
                </a:lnTo>
                <a:lnTo>
                  <a:pt x="1342020" y="222446"/>
                </a:lnTo>
                <a:cubicBezTo>
                  <a:pt x="1397633" y="222446"/>
                  <a:pt x="1509904" y="222446"/>
                  <a:pt x="1565515" y="222446"/>
                </a:cubicBezTo>
                <a:lnTo>
                  <a:pt x="1565515" y="111223"/>
                </a:lnTo>
                <a:cubicBezTo>
                  <a:pt x="1621127" y="111223"/>
                  <a:pt x="1733400" y="111223"/>
                  <a:pt x="1789011" y="111223"/>
                </a:cubicBezTo>
                <a:lnTo>
                  <a:pt x="1789011" y="0"/>
                </a:lnTo>
                <a:close/>
              </a:path>
            </a:pathLst>
          </a:custGeom>
          <a:solidFill>
            <a:srgbClr val="7ed957">
              <a:alpha val="5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bg-BG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34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</TotalTime>
  <Application>LibreOffice/24.2.2.2$Windows_X86_64 LibreOffice_project/d56cc158d8a96260b836f100ef4b4ef25d6f1a01</Application>
  <AppVersion>15.0000</AppVersion>
  <Words>114</Words>
  <Paragraphs>28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2023-11-12T19:01:38Z</dcterms:created>
  <dc:creator>Кристина Миткова Желева</dc:creator>
  <dc:description/>
  <dc:language>en-US</dc:language>
  <cp:lastModifiedBy/>
  <dcterms:modified xsi:type="dcterms:W3CDTF">2024-04-25T07:43:25Z</dcterms:modified>
  <cp:revision>4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Widescreen</vt:lpwstr>
  </property>
  <property fmtid="{D5CDD505-2E9C-101B-9397-08002B2CF9AE}" pid="3" name="Slides">
    <vt:i4>7</vt:i4>
  </property>
</Properties>
</file>